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sldIdLst>
    <p:sldId id="275" r:id="rId3"/>
    <p:sldId id="307" r:id="rId4"/>
    <p:sldId id="339" r:id="rId5"/>
    <p:sldId id="305" r:id="rId6"/>
    <p:sldId id="340" r:id="rId7"/>
    <p:sldId id="314" r:id="rId8"/>
    <p:sldId id="309" r:id="rId9"/>
    <p:sldId id="341" r:id="rId10"/>
    <p:sldId id="338" r:id="rId11"/>
    <p:sldId id="468" r:id="rId12"/>
    <p:sldId id="344" r:id="rId13"/>
    <p:sldId id="342" r:id="rId14"/>
    <p:sldId id="298" r:id="rId15"/>
    <p:sldId id="300" r:id="rId16"/>
    <p:sldId id="438" r:id="rId17"/>
    <p:sldId id="439" r:id="rId18"/>
    <p:sldId id="442" r:id="rId19"/>
    <p:sldId id="443" r:id="rId20"/>
    <p:sldId id="444" r:id="rId21"/>
    <p:sldId id="446" r:id="rId22"/>
    <p:sldId id="454" r:id="rId23"/>
    <p:sldId id="455" r:id="rId24"/>
    <p:sldId id="456" r:id="rId25"/>
    <p:sldId id="457" r:id="rId26"/>
    <p:sldId id="467" r:id="rId27"/>
    <p:sldId id="461" r:id="rId28"/>
    <p:sldId id="463" r:id="rId29"/>
    <p:sldId id="301" r:id="rId30"/>
    <p:sldId id="315" r:id="rId31"/>
    <p:sldId id="433" r:id="rId32"/>
    <p:sldId id="434" r:id="rId33"/>
    <p:sldId id="435" r:id="rId34"/>
    <p:sldId id="310" r:id="rId35"/>
    <p:sldId id="311" r:id="rId36"/>
    <p:sldId id="318" r:id="rId37"/>
    <p:sldId id="319" r:id="rId38"/>
    <p:sldId id="320" r:id="rId39"/>
    <p:sldId id="321" r:id="rId40"/>
    <p:sldId id="322" r:id="rId41"/>
    <p:sldId id="323" r:id="rId42"/>
    <p:sldId id="324" r:id="rId43"/>
    <p:sldId id="326" r:id="rId44"/>
    <p:sldId id="327" r:id="rId45"/>
    <p:sldId id="331" r:id="rId46"/>
    <p:sldId id="432" r:id="rId47"/>
    <p:sldId id="332" r:id="rId48"/>
    <p:sldId id="333" r:id="rId49"/>
    <p:sldId id="334" r:id="rId50"/>
    <p:sldId id="335" r:id="rId51"/>
    <p:sldId id="330" r:id="rId52"/>
    <p:sldId id="469" r:id="rId53"/>
    <p:sldId id="329" r:id="rId54"/>
    <p:sldId id="436" r:id="rId55"/>
    <p:sldId id="295" r:id="rId56"/>
  </p:sldIdLst>
  <p:sldSz cx="9144000" cy="6858000" type="screen4x3"/>
  <p:notesSz cx="6858000" cy="9144000"/>
  <p:defaultText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05" autoAdjust="0"/>
    <p:restoredTop sz="94660"/>
  </p:normalViewPr>
  <p:slideViewPr>
    <p:cSldViewPr>
      <p:cViewPr varScale="1">
        <p:scale>
          <a:sx n="68" d="100"/>
          <a:sy n="68" d="100"/>
        </p:scale>
        <p:origin x="1032" y="72"/>
      </p:cViewPr>
      <p:guideLst>
        <p:guide orient="horz" pos="2160"/>
        <p:guide pos="2880"/>
      </p:guideLst>
    </p:cSldViewPr>
  </p:slideViewPr>
  <p:notesTextViewPr>
    <p:cViewPr>
      <p:scale>
        <a:sx n="1" d="1"/>
        <a:sy n="1" d="1"/>
      </p:scale>
      <p:origin x="0" y="0"/>
    </p:cViewPr>
  </p:notesTextViewPr>
  <p:sorterViewPr>
    <p:cViewPr>
      <p:scale>
        <a:sx n="100" d="100"/>
        <a:sy n="100" d="100"/>
      </p:scale>
      <p:origin x="0" y="-27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h-T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DBEED6-58FC-4EFD-BF3D-C2E51527DD05}" type="datetimeFigureOut">
              <a:rPr lang="th-TH" smtClean="0"/>
              <a:pPr/>
              <a:t>17/03/65</a:t>
            </a:fld>
            <a:endParaRPr lang="th-T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h-T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h-T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972022-6671-4B9A-BA06-44AA67563344}" type="slidenum">
              <a:rPr lang="th-TH" smtClean="0"/>
              <a:pPr/>
              <a:t>‹#›</a:t>
            </a:fld>
            <a:endParaRPr lang="th-TH"/>
          </a:p>
        </p:txBody>
      </p:sp>
    </p:spTree>
    <p:extLst>
      <p:ext uri="{BB962C8B-B14F-4D97-AF65-F5344CB8AC3E}">
        <p14:creationId xmlns:p14="http://schemas.microsoft.com/office/powerpoint/2010/main" val="675087386"/>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B3602D6E-63D7-4E95-8F68-0EBD51A4024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56133E2D-D0D1-4738-9AED-3F4448FE41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copper-bearing IUDs’ principal mechanism of action is to prevent fertilization by affecting sperm motility and ova development. Research has shown that sperm counts found in cervical mucus and uterine tube are much lower in women using copper-containing IUDs. In addition to its primary mechanism of action on the sperm, the copper-containing IUD also produces an inflammatory environment in the endometrium. There are types of studies that substantiate this mechanism of action: assays for Human Chorionic Gonadotropin (hCG) levels and evaluations of washings from the vagina and cervix. In one study, the serum hCG levels of 0 IUD users were monitored for 0 months; there were no changes in these levels, meaning that there were no signs of early pregnancy. In another study, researchers studied women who were undergoing sterilization in the middle of their menstrual cycle. The women’s fallopian tubes were flushed and the fluid was examined to look for sperm and fertilized eggs. Eggs were recovered in one-half of the women not using contraception. In women using IUDs, no fertilized, normally-dividing eggs were recovered. IUDs that contain progesterone also cause thickening of cervical mucus, which stops the sperm from entering the uterus. IUDs are not abortifacients.</a:t>
            </a:r>
          </a:p>
        </p:txBody>
      </p:sp>
      <p:sp>
        <p:nvSpPr>
          <p:cNvPr id="74756" name="Slide Number Placeholder 3">
            <a:extLst>
              <a:ext uri="{FF2B5EF4-FFF2-40B4-BE49-F238E27FC236}">
                <a16:creationId xmlns:a16="http://schemas.microsoft.com/office/drawing/2014/main" id="{DDED7B01-8F51-4B75-A508-6584F140CA92}"/>
              </a:ext>
            </a:extLst>
          </p:cNvPr>
          <p:cNvSpPr txBox="1">
            <a:spLocks noGrp="1"/>
          </p:cNvSpPr>
          <p:nvPr/>
        </p:nvSpPr>
        <p:spPr bwMode="auto">
          <a:xfrm>
            <a:off x="4021138" y="9721850"/>
            <a:ext cx="3076575"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311" tIns="47156" rIns="94311" bIns="47156" anchor="b"/>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3B47D68-676E-449D-A03B-1C8685C7FAF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5796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th-T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th-TH"/>
          </a:p>
        </p:txBody>
      </p:sp>
      <p:sp>
        <p:nvSpPr>
          <p:cNvPr id="4" name="Date Placeholder 3"/>
          <p:cNvSpPr>
            <a:spLocks noGrp="1"/>
          </p:cNvSpPr>
          <p:nvPr>
            <p:ph type="dt" sz="half" idx="10"/>
          </p:nvPr>
        </p:nvSpPr>
        <p:spPr/>
        <p:txBody>
          <a:bodyPr/>
          <a:lstStyle/>
          <a:p>
            <a:fld id="{9BA11775-4557-476B-803E-C5FB7E1BA249}"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2246804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th-TH"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th-TH" dirty="0"/>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a:t>
            </a:fld>
            <a:endParaRPr lang="th-TH"/>
          </a:p>
        </p:txBody>
      </p:sp>
      <p:sp>
        <p:nvSpPr>
          <p:cNvPr id="11" name="Rectangle 10"/>
          <p:cNvSpPr/>
          <p:nvPr userDrawn="1"/>
        </p:nvSpPr>
        <p:spPr>
          <a:xfrm flipV="1">
            <a:off x="-11832" y="1428736"/>
            <a:ext cx="9155832"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th-TH"/>
          </a:p>
        </p:txBody>
      </p:sp>
      <p:sp>
        <p:nvSpPr>
          <p:cNvPr id="8" name="Rectangle 7"/>
          <p:cNvSpPr/>
          <p:nvPr userDrawn="1"/>
        </p:nvSpPr>
        <p:spPr>
          <a:xfrm flipV="1">
            <a:off x="0" y="1357298"/>
            <a:ext cx="9155832" cy="7143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th-TH"/>
          </a:p>
        </p:txBody>
      </p:sp>
    </p:spTree>
    <p:extLst>
      <p:ext uri="{BB962C8B-B14F-4D97-AF65-F5344CB8AC3E}">
        <p14:creationId xmlns:p14="http://schemas.microsoft.com/office/powerpoint/2010/main" val="3550940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th-TH"/>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57A1763-69F9-44C0-B4F8-EEC7A911CBA8}"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1573088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Date Placeholder 4"/>
          <p:cNvSpPr>
            <a:spLocks noGrp="1"/>
          </p:cNvSpPr>
          <p:nvPr>
            <p:ph type="dt" sz="half" idx="10"/>
          </p:nvPr>
        </p:nvSpPr>
        <p:spPr/>
        <p:txBody>
          <a:bodyPr/>
          <a:lstStyle/>
          <a:p>
            <a:fld id="{C6A33B71-AF30-4861-882D-95932BD3EE09}" type="datetime1">
              <a:rPr lang="th-TH" smtClean="0"/>
              <a:pPr/>
              <a:t>17/03/65</a:t>
            </a:fld>
            <a:endParaRPr lang="th-TH"/>
          </a:p>
        </p:txBody>
      </p:sp>
      <p:sp>
        <p:nvSpPr>
          <p:cNvPr id="6" name="Footer Placeholder 5"/>
          <p:cNvSpPr>
            <a:spLocks noGrp="1"/>
          </p:cNvSpPr>
          <p:nvPr>
            <p:ph type="ftr" sz="quarter" idx="11"/>
          </p:nvPr>
        </p:nvSpPr>
        <p:spPr/>
        <p:txBody>
          <a:bodyPr/>
          <a:lstStyle/>
          <a:p>
            <a:r>
              <a:rPr lang="en-US"/>
              <a:t>PFHA</a:t>
            </a:r>
            <a:endParaRPr lang="th-TH"/>
          </a:p>
        </p:txBody>
      </p:sp>
      <p:sp>
        <p:nvSpPr>
          <p:cNvPr id="7" name="Slide Number Placeholder 6"/>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2479004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th-TH"/>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7" name="Date Placeholder 6"/>
          <p:cNvSpPr>
            <a:spLocks noGrp="1"/>
          </p:cNvSpPr>
          <p:nvPr>
            <p:ph type="dt" sz="half" idx="10"/>
          </p:nvPr>
        </p:nvSpPr>
        <p:spPr/>
        <p:txBody>
          <a:bodyPr/>
          <a:lstStyle/>
          <a:p>
            <a:fld id="{F3B9F175-BFC0-4530-A028-8BAE5A71701D}" type="datetime1">
              <a:rPr lang="th-TH" smtClean="0"/>
              <a:pPr/>
              <a:t>17/03/65</a:t>
            </a:fld>
            <a:endParaRPr lang="th-TH"/>
          </a:p>
        </p:txBody>
      </p:sp>
      <p:sp>
        <p:nvSpPr>
          <p:cNvPr id="8" name="Footer Placeholder 7"/>
          <p:cNvSpPr>
            <a:spLocks noGrp="1"/>
          </p:cNvSpPr>
          <p:nvPr>
            <p:ph type="ftr" sz="quarter" idx="11"/>
          </p:nvPr>
        </p:nvSpPr>
        <p:spPr/>
        <p:txBody>
          <a:bodyPr/>
          <a:lstStyle/>
          <a:p>
            <a:r>
              <a:rPr lang="en-US"/>
              <a:t>PFHA</a:t>
            </a:r>
            <a:endParaRPr lang="th-TH"/>
          </a:p>
        </p:txBody>
      </p:sp>
      <p:sp>
        <p:nvSpPr>
          <p:cNvPr id="9" name="Slide Number Placeholder 8"/>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3011336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Date Placeholder 2"/>
          <p:cNvSpPr>
            <a:spLocks noGrp="1"/>
          </p:cNvSpPr>
          <p:nvPr>
            <p:ph type="dt" sz="half" idx="10"/>
          </p:nvPr>
        </p:nvSpPr>
        <p:spPr/>
        <p:txBody>
          <a:bodyPr/>
          <a:lstStyle/>
          <a:p>
            <a:fld id="{F6FAF7C8-F7AE-4889-9D70-8F2E934879C2}" type="datetime1">
              <a:rPr lang="th-TH" smtClean="0"/>
              <a:pPr/>
              <a:t>17/03/65</a:t>
            </a:fld>
            <a:endParaRPr lang="th-TH"/>
          </a:p>
        </p:txBody>
      </p:sp>
      <p:sp>
        <p:nvSpPr>
          <p:cNvPr id="4" name="Footer Placeholder 3"/>
          <p:cNvSpPr>
            <a:spLocks noGrp="1"/>
          </p:cNvSpPr>
          <p:nvPr>
            <p:ph type="ftr" sz="quarter" idx="11"/>
          </p:nvPr>
        </p:nvSpPr>
        <p:spPr/>
        <p:txBody>
          <a:bodyPr/>
          <a:lstStyle/>
          <a:p>
            <a:r>
              <a:rPr lang="en-US"/>
              <a:t>PFHA</a:t>
            </a:r>
            <a:endParaRPr lang="th-TH"/>
          </a:p>
        </p:txBody>
      </p:sp>
      <p:sp>
        <p:nvSpPr>
          <p:cNvPr id="5" name="Slide Number Placeholder 4"/>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3347086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2817E0-1284-4819-B7E1-32A2380BF4E8}" type="datetime1">
              <a:rPr lang="th-TH" smtClean="0"/>
              <a:pPr/>
              <a:t>17/03/65</a:t>
            </a:fld>
            <a:endParaRPr lang="th-TH"/>
          </a:p>
        </p:txBody>
      </p:sp>
      <p:sp>
        <p:nvSpPr>
          <p:cNvPr id="3" name="Footer Placeholder 2"/>
          <p:cNvSpPr>
            <a:spLocks noGrp="1"/>
          </p:cNvSpPr>
          <p:nvPr>
            <p:ph type="ftr" sz="quarter" idx="11"/>
          </p:nvPr>
        </p:nvSpPr>
        <p:spPr/>
        <p:txBody>
          <a:bodyPr/>
          <a:lstStyle/>
          <a:p>
            <a:r>
              <a:rPr lang="en-US"/>
              <a:t>PFHA</a:t>
            </a:r>
            <a:endParaRPr lang="th-TH"/>
          </a:p>
        </p:txBody>
      </p:sp>
      <p:sp>
        <p:nvSpPr>
          <p:cNvPr id="4" name="Slide Number Placeholder 3"/>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1535176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endParaRPr lang="th-TH"/>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3E719-358D-4716-BBB9-894E79D30D1F}" type="datetime1">
              <a:rPr lang="th-TH" smtClean="0"/>
              <a:pPr/>
              <a:t>17/03/65</a:t>
            </a:fld>
            <a:endParaRPr lang="th-TH"/>
          </a:p>
        </p:txBody>
      </p:sp>
      <p:sp>
        <p:nvSpPr>
          <p:cNvPr id="6" name="Footer Placeholder 5"/>
          <p:cNvSpPr>
            <a:spLocks noGrp="1"/>
          </p:cNvSpPr>
          <p:nvPr>
            <p:ph type="ftr" sz="quarter" idx="11"/>
          </p:nvPr>
        </p:nvSpPr>
        <p:spPr/>
        <p:txBody>
          <a:bodyPr/>
          <a:lstStyle/>
          <a:p>
            <a:r>
              <a:rPr lang="en-US"/>
              <a:t>PFHA</a:t>
            </a:r>
            <a:endParaRPr lang="th-TH"/>
          </a:p>
        </p:txBody>
      </p:sp>
      <p:sp>
        <p:nvSpPr>
          <p:cNvPr id="7" name="Slide Number Placeholder 6"/>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302780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endParaRPr lang="th-T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h-TH"/>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BF9FC8-CE26-4EF1-810C-50D343DFAF50}" type="datetime1">
              <a:rPr lang="th-TH" smtClean="0"/>
              <a:pPr/>
              <a:t>17/03/65</a:t>
            </a:fld>
            <a:endParaRPr lang="th-TH"/>
          </a:p>
        </p:txBody>
      </p:sp>
      <p:sp>
        <p:nvSpPr>
          <p:cNvPr id="6" name="Footer Placeholder 5"/>
          <p:cNvSpPr>
            <a:spLocks noGrp="1"/>
          </p:cNvSpPr>
          <p:nvPr>
            <p:ph type="ftr" sz="quarter" idx="11"/>
          </p:nvPr>
        </p:nvSpPr>
        <p:spPr/>
        <p:txBody>
          <a:bodyPr/>
          <a:lstStyle/>
          <a:p>
            <a:r>
              <a:rPr lang="en-US"/>
              <a:t>PFHA</a:t>
            </a:r>
            <a:endParaRPr lang="th-TH"/>
          </a:p>
        </p:txBody>
      </p:sp>
      <p:sp>
        <p:nvSpPr>
          <p:cNvPr id="7" name="Slide Number Placeholder 6"/>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278406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h-T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p>
            <a:fld id="{767141F8-3FDD-404A-8A36-D6D948323C21}"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762818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endParaRPr lang="th-TH"/>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10"/>
          </p:nvPr>
        </p:nvSpPr>
        <p:spPr/>
        <p:txBody>
          <a:bodyPr/>
          <a:lstStyle/>
          <a:p>
            <a:fld id="{16C9D7B0-C599-4013-A0CD-1B41E514ECF5}"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a:t>
            </a:fld>
            <a:endParaRPr lang="th-TH"/>
          </a:p>
        </p:txBody>
      </p:sp>
    </p:spTree>
    <p:extLst>
      <p:ext uri="{BB962C8B-B14F-4D97-AF65-F5344CB8AC3E}">
        <p14:creationId xmlns:p14="http://schemas.microsoft.com/office/powerpoint/2010/main" val="3159987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2B18781-6274-4B5C-BB49-A1321C84BDA1}"/>
              </a:ext>
            </a:extLst>
          </p:cNvPr>
          <p:cNvSpPr>
            <a:spLocks noGrp="1"/>
          </p:cNvSpPr>
          <p:nvPr>
            <p:ph type="dt" sz="half" idx="10"/>
          </p:nvPr>
        </p:nvSpPr>
        <p:spPr/>
        <p:txBody>
          <a:bodyPr/>
          <a:lstStyle>
            <a:lvl1pPr>
              <a:defRPr/>
            </a:lvl1pPr>
          </a:lstStyle>
          <a:p>
            <a:pPr>
              <a:defRPr/>
            </a:pPr>
            <a:fld id="{759E6968-C4EE-4E06-977F-9F05E3CE7424}" type="datetimeFigureOut">
              <a:rPr lang="en-US"/>
              <a:pPr>
                <a:defRPr/>
              </a:pPr>
              <a:t>17-Mar-22</a:t>
            </a:fld>
            <a:endParaRPr lang="en-US"/>
          </a:p>
        </p:txBody>
      </p:sp>
      <p:sp>
        <p:nvSpPr>
          <p:cNvPr id="5" name="Footer Placeholder 4">
            <a:extLst>
              <a:ext uri="{FF2B5EF4-FFF2-40B4-BE49-F238E27FC236}">
                <a16:creationId xmlns:a16="http://schemas.microsoft.com/office/drawing/2014/main" id="{45E2B9B3-B4FC-48EF-80ED-CD30F36A64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CFD2EC1-EB6F-4F51-9DB0-69D957C8D48F}"/>
              </a:ext>
            </a:extLst>
          </p:cNvPr>
          <p:cNvSpPr>
            <a:spLocks noGrp="1"/>
          </p:cNvSpPr>
          <p:nvPr>
            <p:ph type="sldNum" sz="quarter" idx="12"/>
          </p:nvPr>
        </p:nvSpPr>
        <p:spPr/>
        <p:txBody>
          <a:bodyPr/>
          <a:lstStyle>
            <a:lvl1pPr>
              <a:defRPr/>
            </a:lvl1pPr>
          </a:lstStyle>
          <a:p>
            <a:fld id="{DB8D2E85-1AE5-439D-A346-CA5470DF05C2}" type="slidenum">
              <a:rPr lang="en-US" altLang="en-US"/>
              <a:pPr/>
              <a:t>‹#›</a:t>
            </a:fld>
            <a:endParaRPr lang="en-US" altLang="en-US"/>
          </a:p>
        </p:txBody>
      </p:sp>
    </p:spTree>
    <p:extLst>
      <p:ext uri="{BB962C8B-B14F-4D97-AF65-F5344CB8AC3E}">
        <p14:creationId xmlns:p14="http://schemas.microsoft.com/office/powerpoint/2010/main" val="666026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CA1114-8EE4-43C6-8B9B-A57042D424A7}"/>
              </a:ext>
            </a:extLst>
          </p:cNvPr>
          <p:cNvSpPr>
            <a:spLocks noGrp="1"/>
          </p:cNvSpPr>
          <p:nvPr>
            <p:ph type="dt" sz="half" idx="10"/>
          </p:nvPr>
        </p:nvSpPr>
        <p:spPr/>
        <p:txBody>
          <a:bodyPr/>
          <a:lstStyle>
            <a:lvl1pPr>
              <a:defRPr/>
            </a:lvl1pPr>
          </a:lstStyle>
          <a:p>
            <a:pPr>
              <a:defRPr/>
            </a:pPr>
            <a:fld id="{A1A42482-8767-428E-A5BB-E18C9839E086}" type="datetimeFigureOut">
              <a:rPr lang="en-US"/>
              <a:pPr>
                <a:defRPr/>
              </a:pPr>
              <a:t>17-Mar-22</a:t>
            </a:fld>
            <a:endParaRPr lang="en-US"/>
          </a:p>
        </p:txBody>
      </p:sp>
      <p:sp>
        <p:nvSpPr>
          <p:cNvPr id="5" name="Footer Placeholder 4">
            <a:extLst>
              <a:ext uri="{FF2B5EF4-FFF2-40B4-BE49-F238E27FC236}">
                <a16:creationId xmlns:a16="http://schemas.microsoft.com/office/drawing/2014/main" id="{8151ADE1-B091-45C8-9DE7-44340DC7D4B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8DC6EB0-2EC6-4450-ACA0-FBAAD6618641}"/>
              </a:ext>
            </a:extLst>
          </p:cNvPr>
          <p:cNvSpPr>
            <a:spLocks noGrp="1"/>
          </p:cNvSpPr>
          <p:nvPr>
            <p:ph type="sldNum" sz="quarter" idx="12"/>
          </p:nvPr>
        </p:nvSpPr>
        <p:spPr/>
        <p:txBody>
          <a:bodyPr/>
          <a:lstStyle>
            <a:lvl1pPr>
              <a:defRPr/>
            </a:lvl1pPr>
          </a:lstStyle>
          <a:p>
            <a:fld id="{33325CE7-76EC-41BB-B600-6E908E00E7FF}" type="slidenum">
              <a:rPr lang="en-US" altLang="en-US"/>
              <a:pPr/>
              <a:t>‹#›</a:t>
            </a:fld>
            <a:endParaRPr lang="en-US" altLang="en-US"/>
          </a:p>
        </p:txBody>
      </p:sp>
    </p:spTree>
    <p:extLst>
      <p:ext uri="{BB962C8B-B14F-4D97-AF65-F5344CB8AC3E}">
        <p14:creationId xmlns:p14="http://schemas.microsoft.com/office/powerpoint/2010/main" val="3484611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20AD79-3DAE-4AB8-854F-8B5A33A3610C}"/>
              </a:ext>
            </a:extLst>
          </p:cNvPr>
          <p:cNvSpPr>
            <a:spLocks noGrp="1"/>
          </p:cNvSpPr>
          <p:nvPr>
            <p:ph type="dt" sz="half" idx="10"/>
          </p:nvPr>
        </p:nvSpPr>
        <p:spPr/>
        <p:txBody>
          <a:bodyPr/>
          <a:lstStyle>
            <a:lvl1pPr>
              <a:defRPr/>
            </a:lvl1pPr>
          </a:lstStyle>
          <a:p>
            <a:pPr>
              <a:defRPr/>
            </a:pPr>
            <a:fld id="{E2C443C4-3F17-407B-B295-02B0240BEFD2}" type="datetimeFigureOut">
              <a:rPr lang="en-US"/>
              <a:pPr>
                <a:defRPr/>
              </a:pPr>
              <a:t>17-Mar-22</a:t>
            </a:fld>
            <a:endParaRPr lang="en-US"/>
          </a:p>
        </p:txBody>
      </p:sp>
      <p:sp>
        <p:nvSpPr>
          <p:cNvPr id="5" name="Footer Placeholder 4">
            <a:extLst>
              <a:ext uri="{FF2B5EF4-FFF2-40B4-BE49-F238E27FC236}">
                <a16:creationId xmlns:a16="http://schemas.microsoft.com/office/drawing/2014/main" id="{0B953DA4-DA9D-403A-A79A-238DDD81265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21E3C14-C95B-4E2A-A050-6A6CE9EF74CF}"/>
              </a:ext>
            </a:extLst>
          </p:cNvPr>
          <p:cNvSpPr>
            <a:spLocks noGrp="1"/>
          </p:cNvSpPr>
          <p:nvPr>
            <p:ph type="sldNum" sz="quarter" idx="12"/>
          </p:nvPr>
        </p:nvSpPr>
        <p:spPr/>
        <p:txBody>
          <a:bodyPr/>
          <a:lstStyle>
            <a:lvl1pPr>
              <a:defRPr/>
            </a:lvl1pPr>
          </a:lstStyle>
          <a:p>
            <a:fld id="{33264E33-48AC-4463-9BC7-3C1BD1ADB575}" type="slidenum">
              <a:rPr lang="en-US" altLang="en-US"/>
              <a:pPr/>
              <a:t>‹#›</a:t>
            </a:fld>
            <a:endParaRPr lang="en-US" altLang="en-US"/>
          </a:p>
        </p:txBody>
      </p:sp>
    </p:spTree>
    <p:extLst>
      <p:ext uri="{BB962C8B-B14F-4D97-AF65-F5344CB8AC3E}">
        <p14:creationId xmlns:p14="http://schemas.microsoft.com/office/powerpoint/2010/main" val="1303666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68B93D-6E75-4227-84F6-E30A2BABBA1B}"/>
              </a:ext>
            </a:extLst>
          </p:cNvPr>
          <p:cNvSpPr>
            <a:spLocks noGrp="1"/>
          </p:cNvSpPr>
          <p:nvPr>
            <p:ph type="dt" sz="half" idx="10"/>
          </p:nvPr>
        </p:nvSpPr>
        <p:spPr/>
        <p:txBody>
          <a:bodyPr/>
          <a:lstStyle>
            <a:lvl1pPr>
              <a:defRPr/>
            </a:lvl1pPr>
          </a:lstStyle>
          <a:p>
            <a:pPr>
              <a:defRPr/>
            </a:pPr>
            <a:fld id="{35DA2E1A-E6B6-4A2F-8812-E5F04AFA0A26}" type="datetimeFigureOut">
              <a:rPr lang="en-US"/>
              <a:pPr>
                <a:defRPr/>
              </a:pPr>
              <a:t>17-Mar-22</a:t>
            </a:fld>
            <a:endParaRPr lang="en-US"/>
          </a:p>
        </p:txBody>
      </p:sp>
      <p:sp>
        <p:nvSpPr>
          <p:cNvPr id="6" name="Footer Placeholder 5">
            <a:extLst>
              <a:ext uri="{FF2B5EF4-FFF2-40B4-BE49-F238E27FC236}">
                <a16:creationId xmlns:a16="http://schemas.microsoft.com/office/drawing/2014/main" id="{715C21B8-5E54-494E-92E2-7A09A5F3FE6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E3622D3B-5395-4A40-BC1F-7A97DF6C8F3B}"/>
              </a:ext>
            </a:extLst>
          </p:cNvPr>
          <p:cNvSpPr>
            <a:spLocks noGrp="1"/>
          </p:cNvSpPr>
          <p:nvPr>
            <p:ph type="sldNum" sz="quarter" idx="12"/>
          </p:nvPr>
        </p:nvSpPr>
        <p:spPr/>
        <p:txBody>
          <a:bodyPr/>
          <a:lstStyle>
            <a:lvl1pPr>
              <a:defRPr/>
            </a:lvl1pPr>
          </a:lstStyle>
          <a:p>
            <a:fld id="{7542B922-76E9-4825-A1E6-F2AC2E7B8CE7}" type="slidenum">
              <a:rPr lang="en-US" altLang="en-US"/>
              <a:pPr/>
              <a:t>‹#›</a:t>
            </a:fld>
            <a:endParaRPr lang="en-US" altLang="en-US"/>
          </a:p>
        </p:txBody>
      </p:sp>
    </p:spTree>
    <p:extLst>
      <p:ext uri="{BB962C8B-B14F-4D97-AF65-F5344CB8AC3E}">
        <p14:creationId xmlns:p14="http://schemas.microsoft.com/office/powerpoint/2010/main" val="1491096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154305-5EFC-4C78-8991-C5065E8CF27C}"/>
              </a:ext>
            </a:extLst>
          </p:cNvPr>
          <p:cNvSpPr>
            <a:spLocks noGrp="1"/>
          </p:cNvSpPr>
          <p:nvPr>
            <p:ph type="dt" sz="half" idx="10"/>
          </p:nvPr>
        </p:nvSpPr>
        <p:spPr/>
        <p:txBody>
          <a:bodyPr/>
          <a:lstStyle>
            <a:lvl1pPr>
              <a:defRPr/>
            </a:lvl1pPr>
          </a:lstStyle>
          <a:p>
            <a:pPr>
              <a:defRPr/>
            </a:pPr>
            <a:fld id="{651EFBC7-83AB-4B1E-8532-827644F03442}" type="datetimeFigureOut">
              <a:rPr lang="en-US"/>
              <a:pPr>
                <a:defRPr/>
              </a:pPr>
              <a:t>17-Mar-22</a:t>
            </a:fld>
            <a:endParaRPr lang="en-US"/>
          </a:p>
        </p:txBody>
      </p:sp>
      <p:sp>
        <p:nvSpPr>
          <p:cNvPr id="8" name="Footer Placeholder 7">
            <a:extLst>
              <a:ext uri="{FF2B5EF4-FFF2-40B4-BE49-F238E27FC236}">
                <a16:creationId xmlns:a16="http://schemas.microsoft.com/office/drawing/2014/main" id="{08D1FBFB-EA39-42A4-B159-B0CDD4AD5DD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218B7D25-905A-421B-9386-1CBBBB3C6456}"/>
              </a:ext>
            </a:extLst>
          </p:cNvPr>
          <p:cNvSpPr>
            <a:spLocks noGrp="1"/>
          </p:cNvSpPr>
          <p:nvPr>
            <p:ph type="sldNum" sz="quarter" idx="12"/>
          </p:nvPr>
        </p:nvSpPr>
        <p:spPr/>
        <p:txBody>
          <a:bodyPr/>
          <a:lstStyle>
            <a:lvl1pPr>
              <a:defRPr/>
            </a:lvl1pPr>
          </a:lstStyle>
          <a:p>
            <a:fld id="{A98311CA-9A84-4F8C-9199-7377990C693E}" type="slidenum">
              <a:rPr lang="en-US" altLang="en-US"/>
              <a:pPr/>
              <a:t>‹#›</a:t>
            </a:fld>
            <a:endParaRPr lang="en-US" altLang="en-US"/>
          </a:p>
        </p:txBody>
      </p:sp>
    </p:spTree>
    <p:extLst>
      <p:ext uri="{BB962C8B-B14F-4D97-AF65-F5344CB8AC3E}">
        <p14:creationId xmlns:p14="http://schemas.microsoft.com/office/powerpoint/2010/main" val="3178521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1B89D21-FF8E-4D32-A0D9-4FF496C974AB}"/>
              </a:ext>
            </a:extLst>
          </p:cNvPr>
          <p:cNvSpPr>
            <a:spLocks noGrp="1"/>
          </p:cNvSpPr>
          <p:nvPr>
            <p:ph type="dt" sz="half" idx="10"/>
          </p:nvPr>
        </p:nvSpPr>
        <p:spPr/>
        <p:txBody>
          <a:bodyPr/>
          <a:lstStyle>
            <a:lvl1pPr>
              <a:defRPr/>
            </a:lvl1pPr>
          </a:lstStyle>
          <a:p>
            <a:pPr>
              <a:defRPr/>
            </a:pPr>
            <a:fld id="{2D6F65EA-78DF-4988-AFE5-816206789C23}" type="datetimeFigureOut">
              <a:rPr lang="en-US"/>
              <a:pPr>
                <a:defRPr/>
              </a:pPr>
              <a:t>17-Mar-22</a:t>
            </a:fld>
            <a:endParaRPr lang="en-US"/>
          </a:p>
        </p:txBody>
      </p:sp>
      <p:sp>
        <p:nvSpPr>
          <p:cNvPr id="4" name="Footer Placeholder 3">
            <a:extLst>
              <a:ext uri="{FF2B5EF4-FFF2-40B4-BE49-F238E27FC236}">
                <a16:creationId xmlns:a16="http://schemas.microsoft.com/office/drawing/2014/main" id="{F60CFA12-999A-4873-B953-C079A66A041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901A3958-E03C-406D-9984-889C91881B1E}"/>
              </a:ext>
            </a:extLst>
          </p:cNvPr>
          <p:cNvSpPr>
            <a:spLocks noGrp="1"/>
          </p:cNvSpPr>
          <p:nvPr>
            <p:ph type="sldNum" sz="quarter" idx="12"/>
          </p:nvPr>
        </p:nvSpPr>
        <p:spPr/>
        <p:txBody>
          <a:bodyPr/>
          <a:lstStyle>
            <a:lvl1pPr>
              <a:defRPr/>
            </a:lvl1pPr>
          </a:lstStyle>
          <a:p>
            <a:fld id="{A8210585-7CE1-4CB4-9A42-921B74C7A3FC}" type="slidenum">
              <a:rPr lang="en-US" altLang="en-US"/>
              <a:pPr/>
              <a:t>‹#›</a:t>
            </a:fld>
            <a:endParaRPr lang="en-US" altLang="en-US"/>
          </a:p>
        </p:txBody>
      </p:sp>
    </p:spTree>
    <p:extLst>
      <p:ext uri="{BB962C8B-B14F-4D97-AF65-F5344CB8AC3E}">
        <p14:creationId xmlns:p14="http://schemas.microsoft.com/office/powerpoint/2010/main" val="3663380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5C5DA4-F5AC-4C9E-AAF6-DE80DCF8F96B}"/>
              </a:ext>
            </a:extLst>
          </p:cNvPr>
          <p:cNvSpPr>
            <a:spLocks noGrp="1"/>
          </p:cNvSpPr>
          <p:nvPr>
            <p:ph type="dt" sz="half" idx="10"/>
          </p:nvPr>
        </p:nvSpPr>
        <p:spPr/>
        <p:txBody>
          <a:bodyPr/>
          <a:lstStyle>
            <a:lvl1pPr>
              <a:defRPr/>
            </a:lvl1pPr>
          </a:lstStyle>
          <a:p>
            <a:pPr>
              <a:defRPr/>
            </a:pPr>
            <a:fld id="{08D317DA-9E2B-4E57-8363-89435E977E28}" type="datetimeFigureOut">
              <a:rPr lang="en-US"/>
              <a:pPr>
                <a:defRPr/>
              </a:pPr>
              <a:t>17-Mar-22</a:t>
            </a:fld>
            <a:endParaRPr lang="en-US"/>
          </a:p>
        </p:txBody>
      </p:sp>
      <p:sp>
        <p:nvSpPr>
          <p:cNvPr id="3" name="Footer Placeholder 2">
            <a:extLst>
              <a:ext uri="{FF2B5EF4-FFF2-40B4-BE49-F238E27FC236}">
                <a16:creationId xmlns:a16="http://schemas.microsoft.com/office/drawing/2014/main" id="{899DA4CC-3EFE-488A-8281-57509895226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0E2DBE1F-51E2-4E3A-8C67-997FD9676264}"/>
              </a:ext>
            </a:extLst>
          </p:cNvPr>
          <p:cNvSpPr>
            <a:spLocks noGrp="1"/>
          </p:cNvSpPr>
          <p:nvPr>
            <p:ph type="sldNum" sz="quarter" idx="12"/>
          </p:nvPr>
        </p:nvSpPr>
        <p:spPr/>
        <p:txBody>
          <a:bodyPr/>
          <a:lstStyle>
            <a:lvl1pPr>
              <a:defRPr/>
            </a:lvl1pPr>
          </a:lstStyle>
          <a:p>
            <a:fld id="{9F8814B5-58E9-473D-A0D4-A48D7316FD94}" type="slidenum">
              <a:rPr lang="en-US" altLang="en-US"/>
              <a:pPr/>
              <a:t>‹#›</a:t>
            </a:fld>
            <a:endParaRPr lang="en-US" altLang="en-US"/>
          </a:p>
        </p:txBody>
      </p:sp>
    </p:spTree>
    <p:extLst>
      <p:ext uri="{BB962C8B-B14F-4D97-AF65-F5344CB8AC3E}">
        <p14:creationId xmlns:p14="http://schemas.microsoft.com/office/powerpoint/2010/main" val="3656558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E7C7012-0D2F-4405-9EE8-7E0762F57FFB}"/>
              </a:ext>
            </a:extLst>
          </p:cNvPr>
          <p:cNvSpPr>
            <a:spLocks noGrp="1"/>
          </p:cNvSpPr>
          <p:nvPr>
            <p:ph type="dt" sz="half" idx="10"/>
          </p:nvPr>
        </p:nvSpPr>
        <p:spPr/>
        <p:txBody>
          <a:bodyPr/>
          <a:lstStyle>
            <a:lvl1pPr>
              <a:defRPr/>
            </a:lvl1pPr>
          </a:lstStyle>
          <a:p>
            <a:pPr>
              <a:defRPr/>
            </a:pPr>
            <a:fld id="{64C4992D-BB3E-41CF-BF60-47F948AE8FBF}" type="datetimeFigureOut">
              <a:rPr lang="en-US"/>
              <a:pPr>
                <a:defRPr/>
              </a:pPr>
              <a:t>17-Mar-22</a:t>
            </a:fld>
            <a:endParaRPr lang="en-US"/>
          </a:p>
        </p:txBody>
      </p:sp>
      <p:sp>
        <p:nvSpPr>
          <p:cNvPr id="6" name="Footer Placeholder 5">
            <a:extLst>
              <a:ext uri="{FF2B5EF4-FFF2-40B4-BE49-F238E27FC236}">
                <a16:creationId xmlns:a16="http://schemas.microsoft.com/office/drawing/2014/main" id="{D1670800-0221-4EE1-833B-C527978862D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2307F5CB-BDED-4314-9BD0-9475492FA137}"/>
              </a:ext>
            </a:extLst>
          </p:cNvPr>
          <p:cNvSpPr>
            <a:spLocks noGrp="1"/>
          </p:cNvSpPr>
          <p:nvPr>
            <p:ph type="sldNum" sz="quarter" idx="12"/>
          </p:nvPr>
        </p:nvSpPr>
        <p:spPr/>
        <p:txBody>
          <a:bodyPr/>
          <a:lstStyle>
            <a:lvl1pPr>
              <a:defRPr/>
            </a:lvl1pPr>
          </a:lstStyle>
          <a:p>
            <a:fld id="{B46065B9-FEBC-4D7F-9FEB-4CB144786F8B}" type="slidenum">
              <a:rPr lang="en-US" altLang="en-US"/>
              <a:pPr/>
              <a:t>‹#›</a:t>
            </a:fld>
            <a:endParaRPr lang="en-US" altLang="en-US"/>
          </a:p>
        </p:txBody>
      </p:sp>
    </p:spTree>
    <p:extLst>
      <p:ext uri="{BB962C8B-B14F-4D97-AF65-F5344CB8AC3E}">
        <p14:creationId xmlns:p14="http://schemas.microsoft.com/office/powerpoint/2010/main" val="1449942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17C82FA-8D11-40BF-8997-0EB2C395D3B8}"/>
              </a:ext>
            </a:extLst>
          </p:cNvPr>
          <p:cNvSpPr>
            <a:spLocks noGrp="1"/>
          </p:cNvSpPr>
          <p:nvPr>
            <p:ph type="dt" sz="half" idx="10"/>
          </p:nvPr>
        </p:nvSpPr>
        <p:spPr/>
        <p:txBody>
          <a:bodyPr/>
          <a:lstStyle>
            <a:lvl1pPr>
              <a:defRPr/>
            </a:lvl1pPr>
          </a:lstStyle>
          <a:p>
            <a:pPr>
              <a:defRPr/>
            </a:pPr>
            <a:fld id="{18B4B086-412F-4B68-8812-8B4805EE2DC6}" type="datetimeFigureOut">
              <a:rPr lang="en-US"/>
              <a:pPr>
                <a:defRPr/>
              </a:pPr>
              <a:t>17-Mar-22</a:t>
            </a:fld>
            <a:endParaRPr lang="en-US"/>
          </a:p>
        </p:txBody>
      </p:sp>
      <p:sp>
        <p:nvSpPr>
          <p:cNvPr id="6" name="Footer Placeholder 5">
            <a:extLst>
              <a:ext uri="{FF2B5EF4-FFF2-40B4-BE49-F238E27FC236}">
                <a16:creationId xmlns:a16="http://schemas.microsoft.com/office/drawing/2014/main" id="{EC19465B-289B-49D8-87F4-25FB21A60EA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600F7DF4-A8DD-4EE0-AB46-DBC6043D9493}"/>
              </a:ext>
            </a:extLst>
          </p:cNvPr>
          <p:cNvSpPr>
            <a:spLocks noGrp="1"/>
          </p:cNvSpPr>
          <p:nvPr>
            <p:ph type="sldNum" sz="quarter" idx="12"/>
          </p:nvPr>
        </p:nvSpPr>
        <p:spPr/>
        <p:txBody>
          <a:bodyPr/>
          <a:lstStyle>
            <a:lvl1pPr>
              <a:defRPr/>
            </a:lvl1pPr>
          </a:lstStyle>
          <a:p>
            <a:fld id="{DE8C1E3B-6FCB-459A-BE92-18B3E6F57420}" type="slidenum">
              <a:rPr lang="en-US" altLang="en-US"/>
              <a:pPr/>
              <a:t>‹#›</a:t>
            </a:fld>
            <a:endParaRPr lang="en-US" altLang="en-US"/>
          </a:p>
        </p:txBody>
      </p:sp>
    </p:spTree>
    <p:extLst>
      <p:ext uri="{BB962C8B-B14F-4D97-AF65-F5344CB8AC3E}">
        <p14:creationId xmlns:p14="http://schemas.microsoft.com/office/powerpoint/2010/main" val="1724779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D5EB6-5CD2-4E8A-AD2E-00AD66840040}"/>
              </a:ext>
            </a:extLst>
          </p:cNvPr>
          <p:cNvSpPr>
            <a:spLocks noGrp="1"/>
          </p:cNvSpPr>
          <p:nvPr>
            <p:ph type="dt" sz="half" idx="10"/>
          </p:nvPr>
        </p:nvSpPr>
        <p:spPr/>
        <p:txBody>
          <a:bodyPr/>
          <a:lstStyle>
            <a:lvl1pPr>
              <a:defRPr/>
            </a:lvl1pPr>
          </a:lstStyle>
          <a:p>
            <a:pPr>
              <a:defRPr/>
            </a:pPr>
            <a:fld id="{0CEFDCE0-5F63-489A-9D52-0EB2F704F0F3}" type="datetimeFigureOut">
              <a:rPr lang="en-US"/>
              <a:pPr>
                <a:defRPr/>
              </a:pPr>
              <a:t>17-Mar-22</a:t>
            </a:fld>
            <a:endParaRPr lang="en-US"/>
          </a:p>
        </p:txBody>
      </p:sp>
      <p:sp>
        <p:nvSpPr>
          <p:cNvPr id="5" name="Footer Placeholder 4">
            <a:extLst>
              <a:ext uri="{FF2B5EF4-FFF2-40B4-BE49-F238E27FC236}">
                <a16:creationId xmlns:a16="http://schemas.microsoft.com/office/drawing/2014/main" id="{B30F5877-D629-4C44-A973-0C01C557381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D7C5A6-B6B2-4F69-92BB-F1DBC41F167C}"/>
              </a:ext>
            </a:extLst>
          </p:cNvPr>
          <p:cNvSpPr>
            <a:spLocks noGrp="1"/>
          </p:cNvSpPr>
          <p:nvPr>
            <p:ph type="sldNum" sz="quarter" idx="12"/>
          </p:nvPr>
        </p:nvSpPr>
        <p:spPr/>
        <p:txBody>
          <a:bodyPr/>
          <a:lstStyle>
            <a:lvl1pPr>
              <a:defRPr/>
            </a:lvl1pPr>
          </a:lstStyle>
          <a:p>
            <a:fld id="{D5A4F9FE-B5C6-42C0-A404-95B97975CA26}" type="slidenum">
              <a:rPr lang="en-US" altLang="en-US"/>
              <a:pPr/>
              <a:t>‹#›</a:t>
            </a:fld>
            <a:endParaRPr lang="en-US" altLang="en-US"/>
          </a:p>
        </p:txBody>
      </p:sp>
    </p:spTree>
    <p:extLst>
      <p:ext uri="{BB962C8B-B14F-4D97-AF65-F5344CB8AC3E}">
        <p14:creationId xmlns:p14="http://schemas.microsoft.com/office/powerpoint/2010/main" val="3206012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9F8730-8A20-42E6-BE73-7875864D7006}"/>
              </a:ext>
            </a:extLst>
          </p:cNvPr>
          <p:cNvSpPr>
            <a:spLocks noGrp="1"/>
          </p:cNvSpPr>
          <p:nvPr>
            <p:ph type="dt" sz="half" idx="10"/>
          </p:nvPr>
        </p:nvSpPr>
        <p:spPr/>
        <p:txBody>
          <a:bodyPr/>
          <a:lstStyle>
            <a:lvl1pPr>
              <a:defRPr/>
            </a:lvl1pPr>
          </a:lstStyle>
          <a:p>
            <a:pPr>
              <a:defRPr/>
            </a:pPr>
            <a:fld id="{8CC79AD7-D3B0-4273-B96A-BA3D9BCAA86B}" type="datetimeFigureOut">
              <a:rPr lang="en-US"/>
              <a:pPr>
                <a:defRPr/>
              </a:pPr>
              <a:t>17-Mar-22</a:t>
            </a:fld>
            <a:endParaRPr lang="en-US"/>
          </a:p>
        </p:txBody>
      </p:sp>
      <p:sp>
        <p:nvSpPr>
          <p:cNvPr id="5" name="Footer Placeholder 4">
            <a:extLst>
              <a:ext uri="{FF2B5EF4-FFF2-40B4-BE49-F238E27FC236}">
                <a16:creationId xmlns:a16="http://schemas.microsoft.com/office/drawing/2014/main" id="{BE9F4D1C-82B8-44FE-AD2C-69191DD1BA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7256AC-6F39-4F4E-8FFA-82FD9C720A80}"/>
              </a:ext>
            </a:extLst>
          </p:cNvPr>
          <p:cNvSpPr>
            <a:spLocks noGrp="1"/>
          </p:cNvSpPr>
          <p:nvPr>
            <p:ph type="sldNum" sz="quarter" idx="12"/>
          </p:nvPr>
        </p:nvSpPr>
        <p:spPr/>
        <p:txBody>
          <a:bodyPr/>
          <a:lstStyle>
            <a:lvl1pPr>
              <a:defRPr/>
            </a:lvl1pPr>
          </a:lstStyle>
          <a:p>
            <a:fld id="{1FA290BD-FCA0-4346-8DF6-E8DDD65D2456}" type="slidenum">
              <a:rPr lang="en-US" altLang="en-US"/>
              <a:pPr/>
              <a:t>‹#›</a:t>
            </a:fld>
            <a:endParaRPr lang="en-US" altLang="en-US"/>
          </a:p>
        </p:txBody>
      </p:sp>
    </p:spTree>
    <p:extLst>
      <p:ext uri="{BB962C8B-B14F-4D97-AF65-F5344CB8AC3E}">
        <p14:creationId xmlns:p14="http://schemas.microsoft.com/office/powerpoint/2010/main" val="2766184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7700" y="5588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350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7400" y="17526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64C28F-8222-4F46-9C77-F6B1C78E52F8}"/>
              </a:ext>
            </a:extLst>
          </p:cNvPr>
          <p:cNvSpPr>
            <a:spLocks noGrp="1" noChangeArrowheads="1"/>
          </p:cNvSpPr>
          <p:nvPr>
            <p:ph type="dt" sz="half" idx="10"/>
          </p:nvPr>
        </p:nvSpPr>
        <p:spPr/>
        <p:txBody>
          <a:bodyPr/>
          <a:lstStyle>
            <a:lvl1pPr>
              <a:defRPr/>
            </a:lvl1pPr>
          </a:lstStyle>
          <a:p>
            <a:pPr>
              <a:defRPr/>
            </a:pPr>
            <a:fld id="{A5ADDEF9-672A-4340-8947-D842F0036909}" type="datetime1">
              <a:rPr lang="en-US"/>
              <a:pPr>
                <a:defRPr/>
              </a:pPr>
              <a:t>17-Mar-22</a:t>
            </a:fld>
            <a:endParaRPr lang="en-US"/>
          </a:p>
        </p:txBody>
      </p:sp>
      <p:sp>
        <p:nvSpPr>
          <p:cNvPr id="6" name="Footer Placeholder 5">
            <a:extLst>
              <a:ext uri="{FF2B5EF4-FFF2-40B4-BE49-F238E27FC236}">
                <a16:creationId xmlns:a16="http://schemas.microsoft.com/office/drawing/2014/main" id="{0946F44F-1FBD-42AE-95E5-513E25B2A10C}"/>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6">
            <a:extLst>
              <a:ext uri="{FF2B5EF4-FFF2-40B4-BE49-F238E27FC236}">
                <a16:creationId xmlns:a16="http://schemas.microsoft.com/office/drawing/2014/main" id="{A9D749BE-BBA5-4EFA-A859-95FF39E51EDA}"/>
              </a:ext>
            </a:extLst>
          </p:cNvPr>
          <p:cNvSpPr>
            <a:spLocks noGrp="1" noChangeArrowheads="1"/>
          </p:cNvSpPr>
          <p:nvPr>
            <p:ph type="sldNum" sz="quarter" idx="12"/>
          </p:nvPr>
        </p:nvSpPr>
        <p:spPr/>
        <p:txBody>
          <a:bodyPr/>
          <a:lstStyle>
            <a:lvl1pPr>
              <a:defRPr/>
            </a:lvl1pPr>
          </a:lstStyle>
          <a:p>
            <a:fld id="{900DE881-B12B-4D87-95F8-46597987C9C8}" type="slidenum">
              <a:rPr lang="en-US" altLang="en-US"/>
              <a:pPr/>
              <a:t>‹#›</a:t>
            </a:fld>
            <a:endParaRPr lang="en-US" altLang="en-US"/>
          </a:p>
        </p:txBody>
      </p:sp>
    </p:spTree>
    <p:extLst>
      <p:ext uri="{BB962C8B-B14F-4D97-AF65-F5344CB8AC3E}">
        <p14:creationId xmlns:p14="http://schemas.microsoft.com/office/powerpoint/2010/main" val="4031948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th-TH"/>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h-TH"/>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3236C-4726-4B8C-AFEF-A2809E64577A}" type="datetime1">
              <a:rPr lang="th-TH" smtClean="0"/>
              <a:pPr/>
              <a:t>17/03/65</a:t>
            </a:fld>
            <a:endParaRPr lang="th-TH"/>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PFHA</a:t>
            </a:r>
            <a:endParaRPr lang="th-TH"/>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51DE1-73A6-4E05-820F-37EC3FE57943}" type="slidenum">
              <a:rPr lang="th-TH" smtClean="0"/>
              <a:pPr/>
              <a:t>‹#›</a:t>
            </a:fld>
            <a:endParaRPr lang="th-TH"/>
          </a:p>
        </p:txBody>
      </p:sp>
      <p:pic>
        <p:nvPicPr>
          <p:cNvPr id="7" name="Picture 1" descr="M:\DATA1\MA documents\Logo\Log.jpg"/>
          <p:cNvPicPr>
            <a:picLocks noChangeAspect="1" noChangeArrowheads="1"/>
          </p:cNvPicPr>
          <p:nvPr/>
        </p:nvPicPr>
        <p:blipFill rotWithShape="1">
          <a:blip r:embed="rId13">
            <a:extLst>
              <a:ext uri="{28A0092B-C50C-407E-A947-70E740481C1C}">
                <a14:useLocalDpi xmlns:a14="http://schemas.microsoft.com/office/drawing/2010/main" val="0"/>
              </a:ext>
            </a:extLst>
          </a:blip>
          <a:srcRect l="3818" r="14241" b="8864"/>
          <a:stretch/>
        </p:blipFill>
        <p:spPr bwMode="auto">
          <a:xfrm>
            <a:off x="107504" y="150952"/>
            <a:ext cx="1497179" cy="104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478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h-TH"/>
      </a:defPPr>
      <a:lvl1pPr marL="0" algn="l" defTabSz="914400" rtl="0" eaLnBrk="1" latinLnBrk="0" hangingPunct="1">
        <a:defRPr sz="2800" kern="1200">
          <a:solidFill>
            <a:schemeClr val="tx1"/>
          </a:solidFill>
          <a:latin typeface="+mn-lt"/>
          <a:ea typeface="+mn-ea"/>
          <a:cs typeface="+mn-cs"/>
        </a:defRPr>
      </a:lvl1pPr>
      <a:lvl2pPr marL="457200" algn="l" defTabSz="914400" rtl="0" eaLnBrk="1" latinLnBrk="0" hangingPunct="1">
        <a:defRPr sz="2800" kern="1200">
          <a:solidFill>
            <a:schemeClr val="tx1"/>
          </a:solidFill>
          <a:latin typeface="+mn-lt"/>
          <a:ea typeface="+mn-ea"/>
          <a:cs typeface="+mn-cs"/>
        </a:defRPr>
      </a:lvl2pPr>
      <a:lvl3pPr marL="914400" algn="l" defTabSz="914400" rtl="0" eaLnBrk="1" latinLnBrk="0" hangingPunct="1">
        <a:defRPr sz="2800" kern="1200">
          <a:solidFill>
            <a:schemeClr val="tx1"/>
          </a:solidFill>
          <a:latin typeface="+mn-lt"/>
          <a:ea typeface="+mn-ea"/>
          <a:cs typeface="+mn-cs"/>
        </a:defRPr>
      </a:lvl3pPr>
      <a:lvl4pPr marL="1371600" algn="l" defTabSz="914400" rtl="0" eaLnBrk="1" latinLnBrk="0" hangingPunct="1">
        <a:defRPr sz="2800" kern="1200">
          <a:solidFill>
            <a:schemeClr val="tx1"/>
          </a:solidFill>
          <a:latin typeface="+mn-lt"/>
          <a:ea typeface="+mn-ea"/>
          <a:cs typeface="+mn-cs"/>
        </a:defRPr>
      </a:lvl4pPr>
      <a:lvl5pPr marL="1828800" algn="l" defTabSz="914400" rtl="0" eaLnBrk="1" latinLnBrk="0" hangingPunct="1">
        <a:defRPr sz="2800" kern="1200">
          <a:solidFill>
            <a:schemeClr val="tx1"/>
          </a:solidFill>
          <a:latin typeface="+mn-lt"/>
          <a:ea typeface="+mn-ea"/>
          <a:cs typeface="+mn-cs"/>
        </a:defRPr>
      </a:lvl5pPr>
      <a:lvl6pPr marL="2286000" algn="l" defTabSz="914400" rtl="0" eaLnBrk="1" latinLnBrk="0" hangingPunct="1">
        <a:defRPr sz="2800" kern="1200">
          <a:solidFill>
            <a:schemeClr val="tx1"/>
          </a:solidFill>
          <a:latin typeface="+mn-lt"/>
          <a:ea typeface="+mn-ea"/>
          <a:cs typeface="+mn-cs"/>
        </a:defRPr>
      </a:lvl6pPr>
      <a:lvl7pPr marL="2743200" algn="l" defTabSz="914400" rtl="0" eaLnBrk="1" latinLnBrk="0" hangingPunct="1">
        <a:defRPr sz="2800" kern="1200">
          <a:solidFill>
            <a:schemeClr val="tx1"/>
          </a:solidFill>
          <a:latin typeface="+mn-lt"/>
          <a:ea typeface="+mn-ea"/>
          <a:cs typeface="+mn-cs"/>
        </a:defRPr>
      </a:lvl7pPr>
      <a:lvl8pPr marL="3200400" algn="l" defTabSz="914400" rtl="0" eaLnBrk="1" latinLnBrk="0" hangingPunct="1">
        <a:defRPr sz="2800" kern="1200">
          <a:solidFill>
            <a:schemeClr val="tx1"/>
          </a:solidFill>
          <a:latin typeface="+mn-lt"/>
          <a:ea typeface="+mn-ea"/>
          <a:cs typeface="+mn-cs"/>
        </a:defRPr>
      </a:lvl8pPr>
      <a:lvl9pPr marL="3657600" algn="l" defTabSz="914400" rtl="0" eaLnBrk="1" latinLnBrk="0" hangingPunct="1">
        <a:defRPr sz="2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Title Placeholder 1">
            <a:extLst>
              <a:ext uri="{FF2B5EF4-FFF2-40B4-BE49-F238E27FC236}">
                <a16:creationId xmlns:a16="http://schemas.microsoft.com/office/drawing/2014/main" id="{32B5AA68-F0DE-4912-83EB-2082E4A9ACF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a:extLst>
              <a:ext uri="{FF2B5EF4-FFF2-40B4-BE49-F238E27FC236}">
                <a16:creationId xmlns:a16="http://schemas.microsoft.com/office/drawing/2014/main" id="{477FE207-4F75-4EA1-A189-86C4C970B45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84D9472-8E08-4638-814A-2DE56D8733CA}"/>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8D81B054-D437-4E42-BC99-6A1B93448AD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C93549B8-6640-4E22-9D0B-BCF177BEE259}"/>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C84B1233-0FB5-4B2F-9434-54A77B5B55B6}" type="slidenum">
              <a:rPr lang="en-US" altLang="en-US"/>
              <a:pPr/>
              <a:t>‹#›</a:t>
            </a:fld>
            <a:endParaRPr lang="en-US" altLang="en-US"/>
          </a:p>
        </p:txBody>
      </p:sp>
    </p:spTree>
    <p:extLst>
      <p:ext uri="{BB962C8B-B14F-4D97-AF65-F5344CB8AC3E}">
        <p14:creationId xmlns:p14="http://schemas.microsoft.com/office/powerpoint/2010/main" val="2447445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11.jpg"/><Relationship Id="rId7"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24.png"/><Relationship Id="rId7"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22892"/>
            <a:ext cx="7772400" cy="2128317"/>
          </a:xfrm>
        </p:spPr>
        <p:txBody>
          <a:bodyPr>
            <a:noAutofit/>
          </a:bodyPr>
          <a:lstStyle/>
          <a:p>
            <a:br>
              <a:rPr lang="lo-LA" sz="4800" b="1" dirty="0">
                <a:solidFill>
                  <a:schemeClr val="bg1">
                    <a:lumMod val="95000"/>
                  </a:schemeClr>
                </a:solidFill>
                <a:latin typeface="Phetsarath OT" panose="02000500000000000000" pitchFamily="2" charset="0"/>
                <a:cs typeface="Phetsarath OT" panose="02000500000000000000" pitchFamily="2" charset="0"/>
              </a:rPr>
            </a:br>
            <a:r>
              <a:rPr lang="lo-LA" sz="4800" b="1" dirty="0">
                <a:solidFill>
                  <a:schemeClr val="bg1">
                    <a:lumMod val="95000"/>
                  </a:schemeClr>
                </a:solidFill>
                <a:latin typeface="Phetsarath OT" panose="02000500000000000000" pitchFamily="2" charset="0"/>
                <a:cs typeface="Phetsarath OT" panose="02000500000000000000" pitchFamily="2" charset="0"/>
              </a:rPr>
              <a:t>ການວາງແຜນຄອບຄົວ</a:t>
            </a:r>
            <a:br>
              <a:rPr lang="lo-LA" sz="4800" b="1" dirty="0">
                <a:solidFill>
                  <a:schemeClr val="bg1">
                    <a:lumMod val="95000"/>
                  </a:schemeClr>
                </a:solidFill>
                <a:latin typeface="Phetsarath OT" panose="02000500000000000000" pitchFamily="2" charset="0"/>
                <a:cs typeface="Phetsarath OT" panose="02000500000000000000" pitchFamily="2" charset="0"/>
              </a:rPr>
            </a:br>
            <a:r>
              <a:rPr lang="lo-LA" sz="4800" b="1" dirty="0">
                <a:solidFill>
                  <a:schemeClr val="bg1">
                    <a:lumMod val="95000"/>
                  </a:schemeClr>
                </a:solidFill>
                <a:latin typeface="Phetsarath OT" panose="02000500000000000000" pitchFamily="2" charset="0"/>
                <a:cs typeface="Phetsarath OT" panose="02000500000000000000" pitchFamily="2" charset="0"/>
              </a:rPr>
              <a:t>ສໍາລັບຄູ່ແຕ່ງງານໃໝ່</a:t>
            </a:r>
            <a:endParaRPr lang="th-TH" sz="4800" b="1" dirty="0">
              <a:solidFill>
                <a:schemeClr val="bg1">
                  <a:lumMod val="95000"/>
                </a:schemeClr>
              </a:solidFill>
              <a:latin typeface="Phetsarath OT" panose="02000500000000000000" pitchFamily="2" charset="0"/>
              <a:cs typeface="Phetsarath OT" panose="02000500000000000000" pitchFamily="2" charset="0"/>
            </a:endParaRPr>
          </a:p>
        </p:txBody>
      </p:sp>
      <p:sp>
        <p:nvSpPr>
          <p:cNvPr id="3" name="Subtitle 2"/>
          <p:cNvSpPr>
            <a:spLocks noGrp="1"/>
          </p:cNvSpPr>
          <p:nvPr>
            <p:ph type="subTitle" idx="1"/>
          </p:nvPr>
        </p:nvSpPr>
        <p:spPr/>
        <p:txBody>
          <a:bodyPr/>
          <a:lstStyle/>
          <a:p>
            <a:endParaRPr lang="lo-LA" dirty="0">
              <a:solidFill>
                <a:schemeClr val="bg1"/>
              </a:solidFill>
              <a:latin typeface="Saysettha OT" pitchFamily="34" charset="-34"/>
              <a:cs typeface="Saysettha OT" pitchFamily="34" charset="-34"/>
            </a:endParaRPr>
          </a:p>
          <a:p>
            <a:endParaRPr lang="lo-LA" dirty="0">
              <a:solidFill>
                <a:schemeClr val="bg1"/>
              </a:solidFill>
              <a:latin typeface="Saysettha OT" pitchFamily="34" charset="-34"/>
              <a:cs typeface="Saysettha OT" pitchFamily="34" charset="-34"/>
            </a:endParaRPr>
          </a:p>
        </p:txBody>
      </p:sp>
      <p:sp>
        <p:nvSpPr>
          <p:cNvPr id="4" name="Date Placeholder 3"/>
          <p:cNvSpPr>
            <a:spLocks noGrp="1"/>
          </p:cNvSpPr>
          <p:nvPr>
            <p:ph type="dt" sz="half" idx="10"/>
          </p:nvPr>
        </p:nvSpPr>
        <p:spPr/>
        <p:txBody>
          <a:bodyPr/>
          <a:lstStyle/>
          <a:p>
            <a:fld id="{9BA11775-4557-476B-803E-C5FB7E1BA249}" type="datetime1">
              <a:rPr lang="th-TH" smtClean="0"/>
              <a:pPr/>
              <a:t>17/03/65</a:t>
            </a:fld>
            <a:endParaRPr lang="th-TH" dirty="0"/>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1</a:t>
            </a:fld>
            <a:endParaRPr lang="th-TH"/>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070" y="139484"/>
            <a:ext cx="8579296" cy="1463677"/>
          </a:xfrm>
        </p:spPr>
        <p:txBody>
          <a:bodyPr>
            <a:normAutofit fontScale="90000"/>
          </a:bodyPr>
          <a:lstStyle/>
          <a:p>
            <a:br>
              <a:rPr lang="en-US" b="1" dirty="0">
                <a:latin typeface="Phetsarath OT" panose="02000500000000000000" pitchFamily="2" charset="0"/>
                <a:cs typeface="Phetsarath OT" panose="02000500000000000000" pitchFamily="2" charset="0"/>
              </a:rPr>
            </a:br>
            <a:r>
              <a:rPr lang="lo-LA" b="1" dirty="0">
                <a:latin typeface="Phetsarath OT" panose="02000500000000000000" pitchFamily="2" charset="0"/>
                <a:cs typeface="Phetsarath OT" panose="02000500000000000000" pitchFamily="2" charset="0"/>
              </a:rPr>
              <a:t>ຈຸດ​ປະ​ສົງ: ພາຍຫຼັງສິ້ນສຸດການຮຽນບົດນີ້, ນັກສຳມະນາກອນຈະສາມາດ</a:t>
            </a:r>
            <a:br>
              <a:rPr lang="lo-LA" b="1" dirty="0">
                <a:latin typeface="Phetsarath OT" panose="02000500000000000000" pitchFamily="2" charset="0"/>
                <a:cs typeface="Phetsarath OT" panose="02000500000000000000" pitchFamily="2" charset="0"/>
              </a:rPr>
            </a:br>
            <a:endParaRPr lang="en-US" b="1" dirty="0">
              <a:latin typeface="Phetsarath OT" panose="02000500000000000000" pitchFamily="2" charset="0"/>
              <a:cs typeface="Phetsarath OT" panose="02000500000000000000" pitchFamily="2" charset="0"/>
            </a:endParaRPr>
          </a:p>
        </p:txBody>
      </p:sp>
      <p:sp>
        <p:nvSpPr>
          <p:cNvPr id="3" name="Content Placeholder 2"/>
          <p:cNvSpPr>
            <a:spLocks noGrp="1"/>
          </p:cNvSpPr>
          <p:nvPr>
            <p:ph idx="1"/>
          </p:nvPr>
        </p:nvSpPr>
        <p:spPr/>
        <p:txBody>
          <a:bodyPr>
            <a:normAutofit fontScale="85000" lnSpcReduction="10000"/>
          </a:bodyPr>
          <a:lstStyle/>
          <a:p>
            <a:pPr marL="457200" marR="0" lvl="0" indent="-457200" algn="l" defTabSz="914400" rtl="0" eaLnBrk="1" fontAlgn="auto" latinLnBrk="0" hangingPunct="1">
              <a:lnSpc>
                <a:spcPct val="150000"/>
              </a:lnSpc>
              <a:spcBef>
                <a:spcPct val="20000"/>
              </a:spcBef>
              <a:spcAft>
                <a:spcPts val="0"/>
              </a:spcAft>
              <a:buClrTx/>
              <a:buSzTx/>
              <a:buFontTx/>
              <a:buAutoNum type="arabicPeriod"/>
              <a:tabLst/>
              <a:defRPr/>
            </a:pPr>
            <a:r>
              <a:rPr kumimoji="0" lang="lo-LA"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ບອກໄດ້ເຖິງຜົນປະໂຫຍດຂອງການວາງແຜນຄອບຄົວຢ່າງຖືກຕ້ອງ</a:t>
            </a:r>
          </a:p>
          <a:p>
            <a:pPr marL="457200" marR="0" lvl="0" indent="-457200" algn="l" defTabSz="914400" rtl="0" eaLnBrk="1" fontAlgn="auto" latinLnBrk="0" hangingPunct="1">
              <a:lnSpc>
                <a:spcPct val="150000"/>
              </a:lnSpc>
              <a:spcBef>
                <a:spcPct val="20000"/>
              </a:spcBef>
              <a:spcAft>
                <a:spcPts val="0"/>
              </a:spcAft>
              <a:buClrTx/>
              <a:buSzTx/>
              <a:buFontTx/>
              <a:buAutoNum type="arabicPeriod"/>
              <a:tabLst/>
              <a:defRPr/>
            </a:pPr>
            <a:r>
              <a:rPr kumimoji="0" lang="lo-LA"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ສາມາດອະທິບາຍໄດ້ກ່ຽວກັບ, ປະສິດທິພາບ ແລະ ແກ້ໄຂຄວາມເຂົ້າໃຈຜິດກ່ຽວກັບວິທີຄຸມກຳເນີດແຕ່ລະຢ່າງ</a:t>
            </a:r>
          </a:p>
          <a:p>
            <a:pPr marL="457200" marR="0" lvl="0" indent="-457200" algn="l" defTabSz="914400" rtl="0" eaLnBrk="1" fontAlgn="auto" latinLnBrk="0" hangingPunct="1">
              <a:lnSpc>
                <a:spcPct val="150000"/>
              </a:lnSpc>
              <a:spcBef>
                <a:spcPct val="20000"/>
              </a:spcBef>
              <a:spcAft>
                <a:spcPts val="0"/>
              </a:spcAft>
              <a:buClrTx/>
              <a:buSzTx/>
              <a:buFontTx/>
              <a:buAutoNum type="arabicPeriod"/>
              <a:tabLst/>
              <a:defRPr/>
            </a:pPr>
            <a:r>
              <a:rPr kumimoji="0" lang="lo-LA"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ອະທິບາຍກ່ຽວກັບການວາງແຜນຄອບຄົວແຕ່ລະວິທີໄດ້</a:t>
            </a:r>
            <a:endParaRPr kumimoji="0" lang="en-US"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457200" marR="0" lvl="0" indent="-457200" algn="l" defTabSz="914400" rtl="0" eaLnBrk="1" fontAlgn="auto" latinLnBrk="0" hangingPunct="1">
              <a:lnSpc>
                <a:spcPct val="150000"/>
              </a:lnSpc>
              <a:spcBef>
                <a:spcPct val="20000"/>
              </a:spcBef>
              <a:spcAft>
                <a:spcPts val="0"/>
              </a:spcAft>
              <a:buClrTx/>
              <a:buSzTx/>
              <a:buFontTx/>
              <a:buAutoNum type="arabicPeriod"/>
              <a:tabLst/>
              <a:defRPr/>
            </a:pPr>
            <a:r>
              <a:rPr kumimoji="0" lang="lo-LA"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ສາມາດໃຫ້ທາງເລືອກ ກັບຜູ້ມາຮັບຄໍາປຶກສາໃນການວາງແຜນຄອບຄົວ</a:t>
            </a:r>
            <a:endParaRPr kumimoji="0" lang="th-TH"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14350" indent="-514350">
              <a:buAutoNum type="arabicPeriod"/>
            </a:pPr>
            <a:endParaRPr lang="lo-LA" dirty="0">
              <a:latin typeface="Phetsarath OT" pitchFamily="2" charset="2"/>
              <a:ea typeface="Phetsarath OT" pitchFamily="2" charset="2"/>
              <a:cs typeface="Phetsarath OT" pitchFamily="2" charset="2"/>
            </a:endParaRPr>
          </a:p>
          <a:p>
            <a:pPr marL="514350" indent="-514350">
              <a:buAutoNum type="arabicPeriod"/>
            </a:pPr>
            <a:endParaRPr lang="lo-LA" dirty="0">
              <a:latin typeface="Phetsarath OT" pitchFamily="2" charset="2"/>
              <a:ea typeface="Phetsarath OT" pitchFamily="2" charset="2"/>
              <a:cs typeface="Phetsarath OT" pitchFamily="2" charset="2"/>
            </a:endParaRPr>
          </a:p>
          <a:p>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2</a:t>
            </a:fld>
            <a:endParaRPr lang="th-TH"/>
          </a:p>
        </p:txBody>
      </p:sp>
    </p:spTree>
    <p:extLst>
      <p:ext uri="{BB962C8B-B14F-4D97-AF65-F5344CB8AC3E}">
        <p14:creationId xmlns:p14="http://schemas.microsoft.com/office/powerpoint/2010/main" val="2634443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F7F28-24D4-4BC4-9CF1-7A98373C2CC3}"/>
              </a:ext>
            </a:extLst>
          </p:cNvPr>
          <p:cNvSpPr>
            <a:spLocks noGrp="1"/>
          </p:cNvSpPr>
          <p:nvPr>
            <p:ph type="title"/>
          </p:nvPr>
        </p:nvSpPr>
        <p:spPr>
          <a:xfrm>
            <a:off x="479461" y="1556792"/>
            <a:ext cx="8229600" cy="1143000"/>
          </a:xfrm>
        </p:spPr>
        <p:txBody>
          <a:bodyPr>
            <a:normAutofit fontScale="90000"/>
          </a:bodyPr>
          <a:lstStyle/>
          <a:p>
            <a:r>
              <a:rPr lang="lo-LA" dirty="0">
                <a:latin typeface="Phetsarath OT" panose="02000500000000000001" pitchFamily="2" charset="2"/>
                <a:ea typeface="Phetsarath OT" panose="02000500000000000001" pitchFamily="2" charset="2"/>
                <a:cs typeface="Phetsarath OT" panose="02000500000000000001" pitchFamily="2" charset="2"/>
              </a:rPr>
              <a:t>ທ່ານມີການວາງແຜນຄອບຄົວແນວໃດເມື່ອເວລາຈະມີການແຕ່ງງານ? </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3" name="Date Placeholder 2">
            <a:extLst>
              <a:ext uri="{FF2B5EF4-FFF2-40B4-BE49-F238E27FC236}">
                <a16:creationId xmlns:a16="http://schemas.microsoft.com/office/drawing/2014/main" id="{8E225331-8C73-4329-8D82-E276FF414511}"/>
              </a:ext>
            </a:extLst>
          </p:cNvPr>
          <p:cNvSpPr>
            <a:spLocks noGrp="1"/>
          </p:cNvSpPr>
          <p:nvPr>
            <p:ph type="dt" sz="half" idx="10"/>
          </p:nvPr>
        </p:nvSpPr>
        <p:spPr/>
        <p:txBody>
          <a:bodyPr/>
          <a:lstStyle/>
          <a:p>
            <a:fld id="{F6FAF7C8-F7AE-4889-9D70-8F2E934879C2}" type="datetime1">
              <a:rPr lang="th-TH" smtClean="0"/>
              <a:pPr/>
              <a:t>17/03/65</a:t>
            </a:fld>
            <a:endParaRPr lang="th-TH"/>
          </a:p>
        </p:txBody>
      </p:sp>
      <p:sp>
        <p:nvSpPr>
          <p:cNvPr id="4" name="Footer Placeholder 3">
            <a:extLst>
              <a:ext uri="{FF2B5EF4-FFF2-40B4-BE49-F238E27FC236}">
                <a16:creationId xmlns:a16="http://schemas.microsoft.com/office/drawing/2014/main" id="{600733B7-50C7-4EAE-8966-0986D5A314E3}"/>
              </a:ext>
            </a:extLst>
          </p:cNvPr>
          <p:cNvSpPr>
            <a:spLocks noGrp="1"/>
          </p:cNvSpPr>
          <p:nvPr>
            <p:ph type="ftr" sz="quarter" idx="11"/>
          </p:nvPr>
        </p:nvSpPr>
        <p:spPr/>
        <p:txBody>
          <a:bodyPr/>
          <a:lstStyle/>
          <a:p>
            <a:r>
              <a:rPr lang="en-US"/>
              <a:t>PFHA</a:t>
            </a:r>
            <a:endParaRPr lang="th-TH"/>
          </a:p>
        </p:txBody>
      </p:sp>
      <p:sp>
        <p:nvSpPr>
          <p:cNvPr id="5" name="Slide Number Placeholder 4">
            <a:extLst>
              <a:ext uri="{FF2B5EF4-FFF2-40B4-BE49-F238E27FC236}">
                <a16:creationId xmlns:a16="http://schemas.microsoft.com/office/drawing/2014/main" id="{AF86116B-A9AF-4D09-9383-F8F542CC4C12}"/>
              </a:ext>
            </a:extLst>
          </p:cNvPr>
          <p:cNvSpPr>
            <a:spLocks noGrp="1"/>
          </p:cNvSpPr>
          <p:nvPr>
            <p:ph type="sldNum" sz="quarter" idx="12"/>
          </p:nvPr>
        </p:nvSpPr>
        <p:spPr/>
        <p:txBody>
          <a:bodyPr/>
          <a:lstStyle/>
          <a:p>
            <a:fld id="{82051DE1-73A6-4E05-820F-37EC3FE57943}" type="slidenum">
              <a:rPr lang="th-TH" smtClean="0"/>
              <a:pPr/>
              <a:t>3</a:t>
            </a:fld>
            <a:endParaRPr lang="th-TH"/>
          </a:p>
        </p:txBody>
      </p:sp>
      <p:pic>
        <p:nvPicPr>
          <p:cNvPr id="1026" name="Picture 2" descr="Thinking Man And Woman Stock Photo, Picture And Royalty Free Image. Image  16883193.">
            <a:extLst>
              <a:ext uri="{FF2B5EF4-FFF2-40B4-BE49-F238E27FC236}">
                <a16:creationId xmlns:a16="http://schemas.microsoft.com/office/drawing/2014/main" id="{9FDA2321-331B-4015-A0B5-46731C5C3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948" y="3001010"/>
            <a:ext cx="5508104" cy="3092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88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ຜົນປະໂຫຍດຂອງການວາງແຜນຄອບຄົວ  ມີຫຍັງແດ່?</a:t>
            </a:r>
            <a:endParaRPr lang="lo-LA"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4</a:t>
            </a:fld>
            <a:endParaRPr lang="th-TH"/>
          </a:p>
        </p:txBody>
      </p:sp>
      <p:sp>
        <p:nvSpPr>
          <p:cNvPr id="10" name="Content Placeholder 2">
            <a:extLst>
              <a:ext uri="{FF2B5EF4-FFF2-40B4-BE49-F238E27FC236}">
                <a16:creationId xmlns:a16="http://schemas.microsoft.com/office/drawing/2014/main" id="{4E4C530D-32E6-4CF8-81D3-93940853A690}"/>
              </a:ext>
            </a:extLst>
          </p:cNvPr>
          <p:cNvSpPr txBox="1">
            <a:spLocks/>
          </p:cNvSpPr>
          <p:nvPr/>
        </p:nvSpPr>
        <p:spPr bwMode="auto">
          <a:xfrm>
            <a:off x="457200" y="1628800"/>
            <a:ext cx="8579296" cy="50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ແມ່ມີສຸຂະພາບແຂງແຮງ</a:t>
            </a:r>
          </a:p>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ລູກເກີດມາມີສຸຂະພາບແຂງແຮງ</a:t>
            </a:r>
          </a:p>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ພໍ່ ແລະ ແມ່ມີເວລາພຽງພໍເພື່ອຫາເງິນໃຫ້ຄອບຄົວຮັ່ງມີ, ອຸດົມສົມບູນ</a:t>
            </a:r>
          </a:p>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ຄອບຄົວມີອາຫານດີ ແລະ ພຽງພໍສຳລັບໝົດທຸກຄົນ</a:t>
            </a:r>
          </a:p>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ຄອບຄົວມີເງິນພຽງພໍສຳລັບຊື້ເຄື່ອງໃຊ້ທີ່ຈຳເປັນ</a:t>
            </a:r>
          </a:p>
          <a:p>
            <a:pPr marL="514350" indent="-514350" algn="thaiDist" eaLnBrk="1" hangingPunct="1">
              <a:buFont typeface="Calibri" panose="020F0502020204030204" pitchFamily="34" charset="0"/>
              <a:buAutoNum type="arabicParen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ລູກໆທຸກຄົນໄດ້ເຂົ້າໂຮງຮຽນດີ ແລະ ສາມາດຮຽນໃນລະດັບສູງໄດ້...</a:t>
            </a:r>
          </a:p>
        </p:txBody>
      </p:sp>
    </p:spTree>
    <p:extLst>
      <p:ext uri="{BB962C8B-B14F-4D97-AF65-F5344CB8AC3E}">
        <p14:creationId xmlns:p14="http://schemas.microsoft.com/office/powerpoint/2010/main" val="15786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862F0-083F-4E4B-BB69-2C0B8FB52502}"/>
              </a:ext>
            </a:extLst>
          </p:cNvPr>
          <p:cNvSpPr>
            <a:spLocks noGrp="1"/>
          </p:cNvSpPr>
          <p:nvPr>
            <p:ph type="title"/>
          </p:nvPr>
        </p:nvSpPr>
        <p:spPr>
          <a:xfrm>
            <a:off x="457200" y="1412776"/>
            <a:ext cx="8229600" cy="1143000"/>
          </a:xfrm>
        </p:spPr>
        <p:txBody>
          <a:bodyPr>
            <a:normAutofit fontScale="90000"/>
          </a:bodyPr>
          <a:lstStyle/>
          <a:p>
            <a:r>
              <a:rPr lang="lo-LA" dirty="0">
                <a:latin typeface="Phetsarath OT" panose="02000500000000000001" pitchFamily="2" charset="2"/>
                <a:ea typeface="Phetsarath OT" panose="02000500000000000001" pitchFamily="2" charset="2"/>
                <a:cs typeface="Phetsarath OT" panose="02000500000000000001" pitchFamily="2" charset="2"/>
              </a:rPr>
              <a:t>ທ່ານຮູ້ບໍ່ວ່າການວາງແຜນຄອບຄົວມີຈັກວິທີ? </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3" name="Date Placeholder 2">
            <a:extLst>
              <a:ext uri="{FF2B5EF4-FFF2-40B4-BE49-F238E27FC236}">
                <a16:creationId xmlns:a16="http://schemas.microsoft.com/office/drawing/2014/main" id="{110A2C09-403C-4AB2-A5AB-5D14BCE092F9}"/>
              </a:ext>
            </a:extLst>
          </p:cNvPr>
          <p:cNvSpPr>
            <a:spLocks noGrp="1"/>
          </p:cNvSpPr>
          <p:nvPr>
            <p:ph type="dt" sz="half" idx="10"/>
          </p:nvPr>
        </p:nvSpPr>
        <p:spPr/>
        <p:txBody>
          <a:bodyPr/>
          <a:lstStyle/>
          <a:p>
            <a:fld id="{F6FAF7C8-F7AE-4889-9D70-8F2E934879C2}" type="datetime1">
              <a:rPr lang="th-TH" smtClean="0"/>
              <a:pPr/>
              <a:t>17/03/65</a:t>
            </a:fld>
            <a:endParaRPr lang="th-TH"/>
          </a:p>
        </p:txBody>
      </p:sp>
      <p:sp>
        <p:nvSpPr>
          <p:cNvPr id="4" name="Footer Placeholder 3">
            <a:extLst>
              <a:ext uri="{FF2B5EF4-FFF2-40B4-BE49-F238E27FC236}">
                <a16:creationId xmlns:a16="http://schemas.microsoft.com/office/drawing/2014/main" id="{678190E1-1F9E-4A3E-86F8-1D4EE5C1A894}"/>
              </a:ext>
            </a:extLst>
          </p:cNvPr>
          <p:cNvSpPr>
            <a:spLocks noGrp="1"/>
          </p:cNvSpPr>
          <p:nvPr>
            <p:ph type="ftr" sz="quarter" idx="11"/>
          </p:nvPr>
        </p:nvSpPr>
        <p:spPr/>
        <p:txBody>
          <a:bodyPr/>
          <a:lstStyle/>
          <a:p>
            <a:r>
              <a:rPr lang="en-US"/>
              <a:t>PFHA</a:t>
            </a:r>
            <a:endParaRPr lang="th-TH"/>
          </a:p>
        </p:txBody>
      </p:sp>
      <p:sp>
        <p:nvSpPr>
          <p:cNvPr id="5" name="Slide Number Placeholder 4">
            <a:extLst>
              <a:ext uri="{FF2B5EF4-FFF2-40B4-BE49-F238E27FC236}">
                <a16:creationId xmlns:a16="http://schemas.microsoft.com/office/drawing/2014/main" id="{DC5A5277-EA29-4B3D-9776-6C567BDE306B}"/>
              </a:ext>
            </a:extLst>
          </p:cNvPr>
          <p:cNvSpPr>
            <a:spLocks noGrp="1"/>
          </p:cNvSpPr>
          <p:nvPr>
            <p:ph type="sldNum" sz="quarter" idx="12"/>
          </p:nvPr>
        </p:nvSpPr>
        <p:spPr/>
        <p:txBody>
          <a:bodyPr/>
          <a:lstStyle/>
          <a:p>
            <a:fld id="{82051DE1-73A6-4E05-820F-37EC3FE57943}" type="slidenum">
              <a:rPr lang="th-TH" smtClean="0"/>
              <a:pPr/>
              <a:t>5</a:t>
            </a:fld>
            <a:endParaRPr lang="th-TH"/>
          </a:p>
        </p:txBody>
      </p:sp>
      <p:sp>
        <p:nvSpPr>
          <p:cNvPr id="6" name="Title 1">
            <a:extLst>
              <a:ext uri="{FF2B5EF4-FFF2-40B4-BE49-F238E27FC236}">
                <a16:creationId xmlns:a16="http://schemas.microsoft.com/office/drawing/2014/main" id="{3EB5DCDE-70A7-45F0-9A6F-462E38A36541}"/>
              </a:ext>
            </a:extLst>
          </p:cNvPr>
          <p:cNvSpPr txBox="1">
            <a:spLocks/>
          </p:cNvSpPr>
          <p:nvPr/>
        </p:nvSpPr>
        <p:spPr>
          <a:xfrm>
            <a:off x="395536" y="2715078"/>
            <a:ext cx="3259088" cy="1080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742950" indent="-742950">
              <a:buAutoNum type="arabicPeriod"/>
            </a:pPr>
            <a:r>
              <a:rPr lang="lo-LA" sz="4800" dirty="0">
                <a:solidFill>
                  <a:srgbClr val="00B0F0"/>
                </a:solidFill>
                <a:latin typeface="Phetsarath OT" panose="02000500000000000001" pitchFamily="2" charset="2"/>
                <a:ea typeface="Phetsarath OT" panose="02000500000000000001" pitchFamily="2" charset="2"/>
                <a:cs typeface="Phetsarath OT" panose="02000500000000000001" pitchFamily="2" charset="2"/>
              </a:rPr>
              <a:t>2 ວິທີ </a:t>
            </a:r>
          </a:p>
          <a:p>
            <a:endParaRPr lang="en-US" sz="1600" dirty="0">
              <a:solidFill>
                <a:srgbClr val="00B0F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10" name="TextBox 9">
            <a:extLst>
              <a:ext uri="{FF2B5EF4-FFF2-40B4-BE49-F238E27FC236}">
                <a16:creationId xmlns:a16="http://schemas.microsoft.com/office/drawing/2014/main" id="{2B0C74F6-F70B-4388-AC88-D27F778999EF}"/>
              </a:ext>
            </a:extLst>
          </p:cNvPr>
          <p:cNvSpPr txBox="1"/>
          <p:nvPr/>
        </p:nvSpPr>
        <p:spPr>
          <a:xfrm>
            <a:off x="4860032" y="2715078"/>
            <a:ext cx="2160240" cy="769441"/>
          </a:xfrm>
          <a:prstGeom prst="rect">
            <a:avLst/>
          </a:prstGeom>
          <a:noFill/>
        </p:spPr>
        <p:txBody>
          <a:bodyPr wrap="square">
            <a:spAutoFit/>
          </a:bodyPr>
          <a:lstStyle/>
          <a:p>
            <a:r>
              <a:rPr lang="lo-LA" sz="4400" dirty="0">
                <a:solidFill>
                  <a:srgbClr val="00B050"/>
                </a:solidFill>
                <a:latin typeface="Phetsarath OT" panose="02000500000000000001" pitchFamily="2" charset="2"/>
                <a:ea typeface="Phetsarath OT" panose="02000500000000000001" pitchFamily="2" charset="2"/>
                <a:cs typeface="Phetsarath OT" panose="02000500000000000001" pitchFamily="2" charset="2"/>
              </a:rPr>
              <a:t>2. 3 ວິທີ</a:t>
            </a:r>
          </a:p>
        </p:txBody>
      </p:sp>
      <p:sp>
        <p:nvSpPr>
          <p:cNvPr id="11" name="TextBox 10">
            <a:extLst>
              <a:ext uri="{FF2B5EF4-FFF2-40B4-BE49-F238E27FC236}">
                <a16:creationId xmlns:a16="http://schemas.microsoft.com/office/drawing/2014/main" id="{FCF63CC6-3BEA-41FF-A156-B9100059F7F9}"/>
              </a:ext>
            </a:extLst>
          </p:cNvPr>
          <p:cNvSpPr txBox="1"/>
          <p:nvPr/>
        </p:nvSpPr>
        <p:spPr>
          <a:xfrm>
            <a:off x="1043608" y="4071343"/>
            <a:ext cx="2160240" cy="769441"/>
          </a:xfrm>
          <a:prstGeom prst="rect">
            <a:avLst/>
          </a:prstGeom>
          <a:noFill/>
        </p:spPr>
        <p:txBody>
          <a:bodyPr wrap="square">
            <a:spAutoFit/>
          </a:bodyPr>
          <a:lstStyle/>
          <a:p>
            <a:r>
              <a:rPr lang="lo-LA" sz="4400" dirty="0">
                <a:solidFill>
                  <a:srgbClr val="7030A0"/>
                </a:solidFill>
                <a:latin typeface="Phetsarath OT" panose="02000500000000000001" pitchFamily="2" charset="2"/>
                <a:ea typeface="Phetsarath OT" panose="02000500000000000001" pitchFamily="2" charset="2"/>
                <a:cs typeface="Phetsarath OT" panose="02000500000000000001" pitchFamily="2" charset="2"/>
              </a:rPr>
              <a:t>3. 4 ວິທີ</a:t>
            </a:r>
          </a:p>
        </p:txBody>
      </p:sp>
      <p:sp>
        <p:nvSpPr>
          <p:cNvPr id="12" name="TextBox 11">
            <a:extLst>
              <a:ext uri="{FF2B5EF4-FFF2-40B4-BE49-F238E27FC236}">
                <a16:creationId xmlns:a16="http://schemas.microsoft.com/office/drawing/2014/main" id="{235ABF26-CD6C-41B1-8462-D386F149C45E}"/>
              </a:ext>
            </a:extLst>
          </p:cNvPr>
          <p:cNvSpPr txBox="1"/>
          <p:nvPr/>
        </p:nvSpPr>
        <p:spPr>
          <a:xfrm>
            <a:off x="4860032" y="4150993"/>
            <a:ext cx="2160240" cy="769441"/>
          </a:xfrm>
          <a:prstGeom prst="rect">
            <a:avLst/>
          </a:prstGeom>
          <a:noFill/>
        </p:spPr>
        <p:txBody>
          <a:bodyPr wrap="square">
            <a:spAutoFit/>
          </a:bodyPr>
          <a:lstStyle/>
          <a:p>
            <a:r>
              <a:rPr lang="en-US" sz="4400" dirty="0">
                <a:solidFill>
                  <a:schemeClr val="accent4">
                    <a:lumMod val="75000"/>
                  </a:schemeClr>
                </a:solidFill>
                <a:latin typeface="Phetsarath OT" panose="02000500000000000001" pitchFamily="2" charset="2"/>
                <a:ea typeface="Phetsarath OT" panose="02000500000000000001" pitchFamily="2" charset="2"/>
                <a:cs typeface="Phetsarath OT" panose="02000500000000000001" pitchFamily="2" charset="2"/>
              </a:rPr>
              <a:t>4</a:t>
            </a:r>
            <a:r>
              <a:rPr lang="lo-LA" sz="4400" dirty="0">
                <a:solidFill>
                  <a:schemeClr val="accent4">
                    <a:lumMod val="75000"/>
                  </a:schemeClr>
                </a:solidFill>
                <a:latin typeface="Phetsarath OT" panose="02000500000000000001" pitchFamily="2" charset="2"/>
                <a:ea typeface="Phetsarath OT" panose="02000500000000000001" pitchFamily="2" charset="2"/>
                <a:cs typeface="Phetsarath OT" panose="02000500000000000001" pitchFamily="2" charset="2"/>
              </a:rPr>
              <a:t>. 5 ວິທີ</a:t>
            </a:r>
          </a:p>
        </p:txBody>
      </p:sp>
    </p:spTree>
    <p:extLst>
      <p:ext uri="{BB962C8B-B14F-4D97-AF65-F5344CB8AC3E}">
        <p14:creationId xmlns:p14="http://schemas.microsoft.com/office/powerpoint/2010/main" val="1210464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ວິທີການ ການວາງແຜນຄອບຄົວ</a:t>
            </a:r>
            <a:endParaRPr lang="lo-LA"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6</a:t>
            </a:fld>
            <a:endParaRPr lang="th-TH"/>
          </a:p>
        </p:txBody>
      </p:sp>
      <p:sp>
        <p:nvSpPr>
          <p:cNvPr id="9" name="Subtitle 2">
            <a:extLst>
              <a:ext uri="{FF2B5EF4-FFF2-40B4-BE49-F238E27FC236}">
                <a16:creationId xmlns:a16="http://schemas.microsoft.com/office/drawing/2014/main" id="{CACE12B4-9C17-4266-B595-46D76AC85104}"/>
              </a:ext>
            </a:extLst>
          </p:cNvPr>
          <p:cNvSpPr txBox="1">
            <a:spLocks/>
          </p:cNvSpPr>
          <p:nvPr/>
        </p:nvSpPr>
        <p:spPr bwMode="auto">
          <a:xfrm>
            <a:off x="899592" y="1844824"/>
            <a:ext cx="7010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ມີ 2 ວິທີຄື: </a:t>
            </a:r>
          </a:p>
          <a:p>
            <a:pPr marL="514350"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ການວາງແຜນຄອບຄົວແບບຊົ່ວຄາວ</a:t>
            </a:r>
          </a:p>
          <a:p>
            <a:pPr marL="514350"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ການວາງແຜນຄອບຄົວແບບຖາວອນ</a:t>
            </a:r>
          </a:p>
          <a:p>
            <a:pPr marL="27432"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0" lang="th-TH"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281222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ການວາງແຜນຄອບຄົວຊົ່ວຄາວ</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7</a:t>
            </a:fld>
            <a:endParaRPr lang="th-TH"/>
          </a:p>
        </p:txBody>
      </p:sp>
      <p:sp>
        <p:nvSpPr>
          <p:cNvPr id="9" name="Subtitle 2">
            <a:extLst>
              <a:ext uri="{FF2B5EF4-FFF2-40B4-BE49-F238E27FC236}">
                <a16:creationId xmlns:a16="http://schemas.microsoft.com/office/drawing/2014/main" id="{D2A191FC-FCD1-410C-967F-535C1A508655}"/>
              </a:ext>
            </a:extLst>
          </p:cNvPr>
          <p:cNvSpPr txBox="1">
            <a:spLocks/>
          </p:cNvSpPr>
          <p:nvPr/>
        </p:nvSpPr>
        <p:spPr bwMode="auto">
          <a:xfrm>
            <a:off x="611560" y="1417638"/>
            <a:ext cx="8229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a:t>
            </a:r>
            <a:r>
              <a:rPr kumimoji="0" lang="en-US" b="1"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ຊົ່ວຄາວ</a:t>
            </a: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ແບບໄລຍະສັ້ນ:</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ຢາເມັດຄຸມກຳເນີດຊະນິດດ່ຽວ ແລະ ປະສົມ</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ຢາສັກຄຸມກຳເນີດ</a:t>
            </a:r>
            <a:endParaRPr kumimoji="0" lang="en-US"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ຢາເມັດຄຸມສຸກເສີນ</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lo-LA"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ຖົງຢາງອະນາໄມ</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r>
              <a:rPr kumimoji="0" lang="en-US"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ການຄຸມກຳເນີດແບບໃຫ້ລູກດູດນົມແມ</a:t>
            </a:r>
            <a:r>
              <a:rPr kumimoji="0" lang="en-US"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0" lang="lo-LA"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endParaRPr kumimoji="0" lang="lo-LA"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0" lang="lo-LA"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endParaRPr kumimoji="0" lang="th-TH"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97253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ການວາງແຜນຄອບຄົວຊົ່ວຄາວ</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8</a:t>
            </a:fld>
            <a:endParaRPr lang="th-TH"/>
          </a:p>
        </p:txBody>
      </p:sp>
      <p:sp>
        <p:nvSpPr>
          <p:cNvPr id="9" name="Subtitle 2">
            <a:extLst>
              <a:ext uri="{FF2B5EF4-FFF2-40B4-BE49-F238E27FC236}">
                <a16:creationId xmlns:a16="http://schemas.microsoft.com/office/drawing/2014/main" id="{D2A191FC-FCD1-410C-967F-535C1A508655}"/>
              </a:ext>
            </a:extLst>
          </p:cNvPr>
          <p:cNvSpPr txBox="1">
            <a:spLocks/>
          </p:cNvSpPr>
          <p:nvPr/>
        </p:nvSpPr>
        <p:spPr bwMode="auto">
          <a:xfrm>
            <a:off x="611560" y="1417638"/>
            <a:ext cx="8229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0" indent="0" algn="ctr"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ການວາງແຜນຄອບຄົວຊົ່ວຄາວ ແບບໄລຍະຍາວ:</a:t>
            </a: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AutoNum type="arabicPeriod"/>
              <a:tabLst/>
              <a:defRPr/>
            </a:pPr>
            <a:r>
              <a:rPr kumimoji="0" lang="lo-LA"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ຢາຝັງຄຸມກຳເນີດ</a:t>
            </a:r>
            <a:endParaRPr kumimoji="0" lang="en-US"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AutoNum type="arabicPeriod"/>
              <a:tabLst/>
              <a:defRPr/>
            </a:pPr>
            <a:r>
              <a:rPr kumimoji="0" lang="lo-LA"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ຮ່ວງອະນາໄມ</a:t>
            </a: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AutoNum type="arabicPeriod"/>
              <a:tabLst/>
              <a:defRPr/>
            </a:pPr>
            <a:endPar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p>
          <a:p>
            <a:pPr marL="541782" marR="0" lvl="0" indent="-514350" algn="l" defTabSz="914400" rtl="0" eaLnBrk="1" fontAlgn="auto" latinLnBrk="0" hangingPunct="1">
              <a:lnSpc>
                <a:spcPct val="150000"/>
              </a:lnSpc>
              <a:spcBef>
                <a:spcPct val="20000"/>
              </a:spcBef>
              <a:spcAft>
                <a:spcPts val="0"/>
              </a:spcAft>
              <a:buClrTx/>
              <a:buSzTx/>
              <a:buFont typeface="+mj-lt"/>
              <a:buAutoNum type="arabicPeriod"/>
              <a:tabLst/>
              <a:defRPr/>
            </a:pPr>
            <a:endPar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endPar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41782" marR="0" lvl="0" indent="-514350" algn="l" defTabSz="914400" rtl="0" eaLnBrk="1" fontAlgn="auto" latinLnBrk="0" hangingPunct="1">
              <a:lnSpc>
                <a:spcPct val="150000"/>
              </a:lnSpc>
              <a:spcBef>
                <a:spcPct val="20000"/>
              </a:spcBef>
              <a:spcAft>
                <a:spcPts val="0"/>
              </a:spcAft>
              <a:buClrTx/>
              <a:buSzTx/>
              <a:buFont typeface="Arial" panose="020B0604020202020204" pitchFamily="34" charset="0"/>
              <a:buNone/>
              <a:tabLst/>
              <a:defRPr/>
            </a:pPr>
            <a:r>
              <a:rPr kumimoji="0" lang="lo-LA"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endParaRPr kumimoji="0" lang="th-TH"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2467694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06A4-14A8-4C8A-A9F0-E178DF1137C3}"/>
              </a:ext>
            </a:extLst>
          </p:cNvPr>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ການວາງແຜນຄອບຄົວແບບຖາວອນ</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F34A31DF-5C3F-48A6-934C-DDF3C81AD69F}"/>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B3BA5FEA-5250-4B0C-96F2-A1A533E6E3AF}"/>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C955717E-A922-46D0-9235-2D819A3F2913}"/>
              </a:ext>
            </a:extLst>
          </p:cNvPr>
          <p:cNvSpPr>
            <a:spLocks noGrp="1"/>
          </p:cNvSpPr>
          <p:nvPr>
            <p:ph type="sldNum" sz="quarter" idx="12"/>
          </p:nvPr>
        </p:nvSpPr>
        <p:spPr/>
        <p:txBody>
          <a:bodyPr/>
          <a:lstStyle/>
          <a:p>
            <a:fld id="{82051DE1-73A6-4E05-820F-37EC3FE57943}" type="slidenum">
              <a:rPr lang="th-TH" smtClean="0"/>
              <a:pPr/>
              <a:t>9</a:t>
            </a:fld>
            <a:endParaRPr lang="th-TH"/>
          </a:p>
        </p:txBody>
      </p:sp>
      <p:sp>
        <p:nvSpPr>
          <p:cNvPr id="7" name="Content Placeholder 2">
            <a:extLst>
              <a:ext uri="{FF2B5EF4-FFF2-40B4-BE49-F238E27FC236}">
                <a16:creationId xmlns:a16="http://schemas.microsoft.com/office/drawing/2014/main" id="{30993825-03BD-451E-A410-AF3A92AA59D9}"/>
              </a:ext>
            </a:extLst>
          </p:cNvPr>
          <p:cNvSpPr txBox="1">
            <a:spLocks/>
          </p:cNvSpPr>
          <p:nvPr/>
        </p:nvSpPr>
        <p:spPr bwMode="auto">
          <a:xfrm>
            <a:off x="703770" y="1772816"/>
            <a:ext cx="7756662" cy="43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eaLnBrk="1" fontAlgn="auto" hangingPunct="1">
              <a:lnSpc>
                <a:spcPct val="150000"/>
              </a:lnSpc>
              <a:spcAft>
                <a:spcPts val="0"/>
              </a:spcAft>
              <a:buFont typeface="+mj-lt"/>
              <a:buAutoNum type="arabicPeriod"/>
              <a:defRPr/>
            </a:pPr>
            <a:r>
              <a:rPr lang="en-US" altLang="en-US" dirty="0" err="1">
                <a:latin typeface="Phetsarath OT" panose="02000500000000000001" pitchFamily="2" charset="2"/>
                <a:ea typeface="Phetsarath OT" panose="02000500000000000001" pitchFamily="2" charset="2"/>
                <a:cs typeface="Phetsarath OT" panose="02000500000000000001" pitchFamily="2" charset="2"/>
              </a:rPr>
              <a:t>ການເຮັດໝັນຍິງ</a:t>
            </a:r>
            <a:r>
              <a:rPr lang="en-US" altLang="en-US" dirty="0">
                <a:latin typeface="Phetsarath OT" panose="02000500000000000001" pitchFamily="2" charset="2"/>
                <a:ea typeface="Phetsarath OT" panose="02000500000000000001" pitchFamily="2" charset="2"/>
                <a:cs typeface="Phetsarath OT" panose="02000500000000000001" pitchFamily="2" charset="2"/>
              </a:rPr>
              <a:t>          	  </a:t>
            </a:r>
            <a:endParaRPr lang="lo-LA" altLang="en-US" dirty="0">
              <a:latin typeface="Phetsarath OT" panose="02000500000000000001" pitchFamily="2" charset="2"/>
              <a:ea typeface="Phetsarath OT" panose="02000500000000000001" pitchFamily="2" charset="2"/>
              <a:cs typeface="Phetsarath OT" panose="02000500000000000001" pitchFamily="2" charset="2"/>
            </a:endParaRPr>
          </a:p>
          <a:p>
            <a:pPr marL="514350" indent="-514350" eaLnBrk="1" fontAlgn="auto" hangingPunct="1">
              <a:lnSpc>
                <a:spcPct val="150000"/>
              </a:lnSpc>
              <a:spcAft>
                <a:spcPts val="0"/>
              </a:spcAft>
              <a:buFont typeface="+mj-lt"/>
              <a:buAutoNum type="arabicPeriod"/>
              <a:defRPr/>
            </a:pPr>
            <a:r>
              <a:rPr lang="en-US" altLang="en-US" dirty="0" err="1">
                <a:latin typeface="Phetsarath OT" panose="02000500000000000001" pitchFamily="2" charset="2"/>
                <a:ea typeface="Phetsarath OT" panose="02000500000000000001" pitchFamily="2" charset="2"/>
                <a:cs typeface="Phetsarath OT" panose="02000500000000000001" pitchFamily="2" charset="2"/>
              </a:rPr>
              <a:t>ການເຮັດໝັນຊາຍ</a:t>
            </a:r>
            <a:endParaRPr lang="lo-LA" altLang="en-US"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eaLnBrk="1" fontAlgn="auto" hangingPunct="1">
              <a:lnSpc>
                <a:spcPct val="150000"/>
              </a:lnSpc>
              <a:spcAft>
                <a:spcPts val="0"/>
              </a:spcAft>
              <a:buFont typeface="+mj-lt"/>
              <a:buAutoNum type="arabicPeriod"/>
              <a:defRPr/>
            </a:pPr>
            <a:endParaRPr lang="lo-LA" altLang="en-US"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eaLnBrk="1" fontAlgn="auto" hangingPunct="1">
              <a:lnSpc>
                <a:spcPct val="150000"/>
              </a:lnSpc>
              <a:spcAft>
                <a:spcPts val="0"/>
              </a:spcAft>
              <a:buFont typeface="+mj-lt"/>
              <a:buAutoNum type="arabicPeriod"/>
              <a:defRPr/>
            </a:pPr>
            <a:endParaRPr lang="lo-LA" altLang="en-US"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49794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FB704-D702-4B14-8EA3-7E05E9B5D872}"/>
              </a:ext>
            </a:extLst>
          </p:cNvPr>
          <p:cNvSpPr>
            <a:spLocks noGrp="1"/>
          </p:cNvSpPr>
          <p:nvPr>
            <p:ph type="title"/>
          </p:nvPr>
        </p:nvSpPr>
        <p:spPr/>
        <p:txBody>
          <a:bodyPr>
            <a:normAutofit fontScale="9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altLang="en-US" sz="44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br>
            <a:r>
              <a:rPr kumimoji="0" lang="lo-LA" altLang="en-US" sz="44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br>
              <a:rPr kumimoji="0" lang="lo-LA" altLang="en-US" sz="44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br>
            <a:r>
              <a:rPr kumimoji="0" lang="lo-LA" altLang="en-US" sz="44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sz="49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ແບ່ງກຸ່ມສົນທະນາ 3 ກຸ່ມ</a:t>
            </a:r>
            <a:br>
              <a:rPr kumimoji="0" lang="lo-LA" sz="4000"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br>
            <a:br>
              <a:rPr kumimoji="0" lang="en-US" sz="2800" b="0" i="0" u="none" strike="noStrike" kern="1200" cap="none" spc="0" normalizeH="0" baseline="0" noProof="0" dirty="0">
                <a:ln>
                  <a:noFill/>
                </a:ln>
                <a:solidFill>
                  <a:prstClr val="black"/>
                </a:solidFill>
                <a:effectLst/>
                <a:uLnTx/>
                <a:uFillTx/>
                <a:latin typeface="Calibri"/>
                <a:ea typeface="+mn-ea"/>
                <a:cs typeface="+mn-cs"/>
              </a:rPr>
            </a:br>
            <a:endParaRPr lang="en-US" dirty="0"/>
          </a:p>
        </p:txBody>
      </p:sp>
      <p:sp>
        <p:nvSpPr>
          <p:cNvPr id="3" name="Content Placeholder 2">
            <a:extLst>
              <a:ext uri="{FF2B5EF4-FFF2-40B4-BE49-F238E27FC236}">
                <a16:creationId xmlns:a16="http://schemas.microsoft.com/office/drawing/2014/main" id="{320DD53D-C034-4DB7-8FF3-DF95C475B1B9}"/>
              </a:ext>
            </a:extLst>
          </p:cNvPr>
          <p:cNvSpPr>
            <a:spLocks noGrp="1"/>
          </p:cNvSpPr>
          <p:nvPr>
            <p:ph idx="1"/>
          </p:nvPr>
        </p:nvSpPr>
        <p:spPr/>
        <p:txBody>
          <a:bodyPr/>
          <a:lstStyle/>
          <a:p>
            <a:pPr marL="0" indent="0">
              <a:buNone/>
            </a:pPr>
            <a:r>
              <a:rPr lang="lo-LA" sz="4000" b="1" dirty="0">
                <a:latin typeface="Phetsarath OT" panose="02000500000000000001" pitchFamily="2" charset="2"/>
                <a:ea typeface="Phetsarath OT" panose="02000500000000000001" pitchFamily="2" charset="2"/>
                <a:cs typeface="Phetsarath OT" panose="02000500000000000001" pitchFamily="2" charset="2"/>
              </a:rPr>
              <a:t>ໃຫ້ບອກຂໍ້ດີ, ຂໍ້ບໍ່ສະດວກ</a:t>
            </a:r>
          </a:p>
          <a:p>
            <a:pPr marL="0" indent="0">
              <a:buNone/>
            </a:pPr>
            <a:endParaRPr lang="lo-LA" b="1" dirty="0">
              <a:latin typeface="Phetsarath OT" panose="02000500000000000001" pitchFamily="2" charset="2"/>
              <a:ea typeface="Phetsarath OT" panose="02000500000000000001" pitchFamily="2" charset="2"/>
              <a:cs typeface="Phetsarath OT" panose="02000500000000000001" pitchFamily="2" charset="2"/>
            </a:endParaRPr>
          </a:p>
          <a:p>
            <a:pPr marL="0" indent="0">
              <a:buNone/>
            </a:pPr>
            <a:r>
              <a:rPr lang="lo-LA" b="1" dirty="0">
                <a:latin typeface="Phetsarath OT" panose="02000500000000000001" pitchFamily="2" charset="2"/>
                <a:ea typeface="Phetsarath OT" panose="02000500000000000001" pitchFamily="2" charset="2"/>
                <a:cs typeface="Phetsarath OT" panose="02000500000000000001" pitchFamily="2" charset="2"/>
              </a:rPr>
              <a:t>ກຸ່ມທີ 1: ຢາຄຸມເມັດກໍາເນີດ</a:t>
            </a:r>
          </a:p>
          <a:p>
            <a:pPr marL="0" indent="0">
              <a:buNone/>
            </a:pPr>
            <a:r>
              <a:rPr lang="lo-LA" b="1" dirty="0">
                <a:latin typeface="Phetsarath OT" panose="02000500000000000001" pitchFamily="2" charset="2"/>
                <a:ea typeface="Phetsarath OT" panose="02000500000000000001" pitchFamily="2" charset="2"/>
                <a:cs typeface="Phetsarath OT" panose="02000500000000000001" pitchFamily="2" charset="2"/>
              </a:rPr>
              <a:t>ກຸ່ມທີ 2: ຢາສັກຄຸມກໍາເນີດ</a:t>
            </a:r>
          </a:p>
          <a:p>
            <a:pPr marL="0" indent="0">
              <a:buNone/>
            </a:pPr>
            <a:r>
              <a:rPr lang="lo-LA" b="1" dirty="0">
                <a:latin typeface="Phetsarath OT" panose="02000500000000000001" pitchFamily="2" charset="2"/>
                <a:ea typeface="Phetsarath OT" panose="02000500000000000001" pitchFamily="2" charset="2"/>
                <a:cs typeface="Phetsarath OT" panose="02000500000000000001" pitchFamily="2" charset="2"/>
              </a:rPr>
              <a:t>ກຸ່ມທີ 3: ຖົງຢາງອະນາໄມ</a:t>
            </a:r>
          </a:p>
          <a:p>
            <a:pPr marL="0" indent="0">
              <a:buNone/>
            </a:pPr>
            <a:endParaRPr lang="lo-LA" b="1" dirty="0">
              <a:latin typeface="Phetsarath OT" panose="02000500000000000001" pitchFamily="2" charset="2"/>
              <a:ea typeface="Phetsarath OT" panose="02000500000000000001" pitchFamily="2" charset="2"/>
              <a:cs typeface="Phetsarath OT" panose="02000500000000000001" pitchFamily="2" charset="2"/>
            </a:endParaRPr>
          </a:p>
          <a:p>
            <a:pPr marL="0" indent="0">
              <a:buNone/>
            </a:pPr>
            <a:r>
              <a:rPr lang="lo-LA" b="1" dirty="0">
                <a:latin typeface="Phetsarath OT" panose="02000500000000000001" pitchFamily="2" charset="2"/>
                <a:ea typeface="Phetsarath OT" panose="02000500000000000001" pitchFamily="2" charset="2"/>
                <a:cs typeface="Phetsarath OT" panose="02000500000000000001" pitchFamily="2" charset="2"/>
              </a:rPr>
              <a:t>ໃຫ້ຕົວແທນກຸ່ມນໍາສະເໜີ</a:t>
            </a:r>
          </a:p>
        </p:txBody>
      </p:sp>
      <p:sp>
        <p:nvSpPr>
          <p:cNvPr id="4" name="Date Placeholder 3">
            <a:extLst>
              <a:ext uri="{FF2B5EF4-FFF2-40B4-BE49-F238E27FC236}">
                <a16:creationId xmlns:a16="http://schemas.microsoft.com/office/drawing/2014/main" id="{79CF3767-0509-4186-AA97-ADCFA7FAE131}"/>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964A0095-0DD5-40C5-A7B3-A8EB8E0EE632}"/>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1DEE8916-00F4-4737-A295-DB24ECB1D9DC}"/>
              </a:ext>
            </a:extLst>
          </p:cNvPr>
          <p:cNvSpPr>
            <a:spLocks noGrp="1"/>
          </p:cNvSpPr>
          <p:nvPr>
            <p:ph type="sldNum" sz="quarter" idx="12"/>
          </p:nvPr>
        </p:nvSpPr>
        <p:spPr/>
        <p:txBody>
          <a:bodyPr/>
          <a:lstStyle/>
          <a:p>
            <a:fld id="{82051DE1-73A6-4E05-820F-37EC3FE57943}" type="slidenum">
              <a:rPr lang="th-TH" smtClean="0"/>
              <a:pPr/>
              <a:t>10</a:t>
            </a:fld>
            <a:endParaRPr lang="th-TH"/>
          </a:p>
        </p:txBody>
      </p:sp>
    </p:spTree>
    <p:extLst>
      <p:ext uri="{BB962C8B-B14F-4D97-AF65-F5344CB8AC3E}">
        <p14:creationId xmlns:p14="http://schemas.microsoft.com/office/powerpoint/2010/main" val="2167493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ຢາເມັດຄຸມກຳເນີດ</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11</a:t>
            </a:fld>
            <a:endParaRPr lang="th-TH"/>
          </a:p>
        </p:txBody>
      </p:sp>
      <p:pic>
        <p:nvPicPr>
          <p:cNvPr id="11" name="Picture 10">
            <a:extLst>
              <a:ext uri="{FF2B5EF4-FFF2-40B4-BE49-F238E27FC236}">
                <a16:creationId xmlns:a16="http://schemas.microsoft.com/office/drawing/2014/main" id="{648B42E7-EA8E-48DB-A3A6-327961BC36DD}"/>
              </a:ext>
            </a:extLst>
          </p:cNvPr>
          <p:cNvPicPr>
            <a:picLocks noChangeAspect="1"/>
          </p:cNvPicPr>
          <p:nvPr/>
        </p:nvPicPr>
        <p:blipFill rotWithShape="1">
          <a:blip r:embed="rId2"/>
          <a:srcRect l="22698" t="29612" r="31746" b="19312"/>
          <a:stretch/>
        </p:blipFill>
        <p:spPr>
          <a:xfrm>
            <a:off x="683568" y="1813753"/>
            <a:ext cx="3454400" cy="217805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07103FC4-5317-4CE3-B5B6-F427AC122D0F}"/>
              </a:ext>
            </a:extLst>
          </p:cNvPr>
          <p:cNvPicPr>
            <a:picLocks noChangeAspect="1"/>
          </p:cNvPicPr>
          <p:nvPr/>
        </p:nvPicPr>
        <p:blipFill rotWithShape="1">
          <a:blip r:embed="rId3"/>
          <a:srcRect l="23809" t="27919" r="27619" b="12963"/>
          <a:stretch/>
        </p:blipFill>
        <p:spPr>
          <a:xfrm>
            <a:off x="655102" y="4195860"/>
            <a:ext cx="3556858" cy="2435261"/>
          </a:xfrm>
          <a:prstGeom prst="rect">
            <a:avLst/>
          </a:prstGeom>
          <a:ln>
            <a:noFill/>
          </a:ln>
          <a:effectLst>
            <a:outerShdw blurRad="292100" dist="139700" dir="2700000" algn="tl" rotWithShape="0">
              <a:srgbClr val="333333">
                <a:alpha val="65000"/>
              </a:srgbClr>
            </a:outerShdw>
          </a:effectLst>
        </p:spPr>
      </p:pic>
      <p:sp>
        <p:nvSpPr>
          <p:cNvPr id="9" name="Title 1">
            <a:extLst>
              <a:ext uri="{FF2B5EF4-FFF2-40B4-BE49-F238E27FC236}">
                <a16:creationId xmlns:a16="http://schemas.microsoft.com/office/drawing/2014/main" id="{BEB45989-77D7-4163-8D21-A9D80937C480}"/>
              </a:ext>
            </a:extLst>
          </p:cNvPr>
          <p:cNvSpPr txBox="1">
            <a:spLocks/>
          </p:cNvSpPr>
          <p:nvPr/>
        </p:nvSpPr>
        <p:spPr>
          <a:xfrm>
            <a:off x="4931786" y="4824706"/>
            <a:ext cx="3556858" cy="1507139"/>
          </a:xfrm>
          <a:prstGeom prst="rect">
            <a:avLst/>
          </a:prstGeom>
        </p:spPr>
        <p:txBody>
          <a:bodyPr vert="horz" wrap="square" lIns="91440" tIns="45720" rIns="91440" bIns="45720" numCol="1" rtlCol="0" anchor="b" anchorCtr="0" compatLnSpc="1">
            <a:prstTxWarp prst="textNoShape">
              <a:avLst/>
            </a:prstTxWarp>
            <a:noAutofit/>
          </a:bodyPr>
          <a:lstStyle>
            <a:lvl1pPr algn="l" rtl="0" eaLnBrk="0" fontAlgn="base" hangingPunct="0">
              <a:lnSpc>
                <a:spcPct val="90000"/>
              </a:lnSpc>
              <a:spcBef>
                <a:spcPct val="0"/>
              </a:spcBef>
              <a:spcAft>
                <a:spcPct val="0"/>
              </a:spcAft>
              <a:defRPr sz="3800" b="1" kern="1200" spc="-50">
                <a:solidFill>
                  <a:srgbClr val="404040"/>
                </a:solidFill>
                <a:latin typeface="Phetsarath OT" charset="0"/>
                <a:ea typeface="Phetsarath OT" charset="0"/>
                <a:cs typeface="Phetsarath OT" charset="0"/>
              </a:defRPr>
            </a:lvl1pPr>
            <a:lvl2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2pPr>
            <a:lvl3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3pPr>
            <a:lvl4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4pPr>
            <a:lvl5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5pPr>
            <a:lvl6pPr marL="4572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6pPr>
            <a:lvl7pPr marL="9144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7pPr>
            <a:lvl8pPr marL="13716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8pPr>
            <a:lvl9pPr marL="18288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9pPr>
          </a:lstStyle>
          <a:p>
            <a:pPr algn="ctr" eaLnBrk="1" hangingPunct="1">
              <a:defRPr/>
            </a:pPr>
            <a:r>
              <a:rPr lang="lo-LA" altLang="en-US" sz="2400" dirty="0">
                <a:latin typeface="Phetsarath OT" pitchFamily="2" charset="0"/>
                <a:cs typeface="Phetsarath OT" pitchFamily="2" charset="0"/>
              </a:rPr>
              <a:t>ຢາເມັດ</a:t>
            </a:r>
            <a:r>
              <a:rPr lang="en-US" altLang="en-US" sz="2400" dirty="0" err="1">
                <a:latin typeface="Phetsarath OT" pitchFamily="2" charset="0"/>
                <a:cs typeface="Phetsarath OT" pitchFamily="2" charset="0"/>
              </a:rPr>
              <a:t>ຄຸມກຳເນີດຊະນິດດ່ຽວ</a:t>
            </a:r>
            <a:r>
              <a:rPr lang="lo-LA" altLang="en-US" sz="2400" dirty="0">
                <a:latin typeface="Phetsarath OT" pitchFamily="2" charset="0"/>
                <a:cs typeface="Phetsarath OT" pitchFamily="2" charset="0"/>
              </a:rPr>
              <a:t> </a:t>
            </a:r>
          </a:p>
          <a:p>
            <a:pPr algn="ctr" eaLnBrk="1" hangingPunct="1">
              <a:defRPr/>
            </a:pPr>
            <a:r>
              <a:rPr lang="lo-LA" altLang="en-US" sz="1600" b="0" dirty="0">
                <a:latin typeface="Phetsarath OT" pitchFamily="2" charset="0"/>
                <a:cs typeface="Phetsarath OT" pitchFamily="2" charset="0"/>
              </a:rPr>
              <a:t>(</a:t>
            </a:r>
            <a:r>
              <a:rPr lang="en-US" altLang="en-US" sz="1600" b="0" dirty="0">
                <a:latin typeface="Phetsarath OT" pitchFamily="2" charset="0"/>
                <a:cs typeface="Phetsarath OT" pitchFamily="2" charset="0"/>
              </a:rPr>
              <a:t>Progestin-Only Pills)</a:t>
            </a:r>
            <a:endParaRPr lang="lo-LA" altLang="en-US" sz="1600" b="0" dirty="0">
              <a:latin typeface="Phetsarath OT" pitchFamily="2" charset="0"/>
              <a:cs typeface="Phetsarath OT" pitchFamily="2" charset="0"/>
            </a:endParaRPr>
          </a:p>
          <a:p>
            <a:pPr algn="ctr" eaLnBrk="1" hangingPunct="1">
              <a:defRPr/>
            </a:pPr>
            <a:r>
              <a:rPr lang="en-US" altLang="en-US" sz="2400" dirty="0">
                <a:latin typeface="Phetsarath OT" pitchFamily="2" charset="0"/>
                <a:cs typeface="Phetsarath OT" pitchFamily="2" charset="0"/>
              </a:rPr>
              <a:t> </a:t>
            </a:r>
            <a:endParaRPr lang="lo-LA" altLang="en-US" sz="2400" dirty="0">
              <a:latin typeface="Phetsarath OT" pitchFamily="2" charset="0"/>
              <a:cs typeface="Phetsarath OT" pitchFamily="2" charset="0"/>
            </a:endParaRPr>
          </a:p>
          <a:p>
            <a:pPr algn="ctr" eaLnBrk="1" hangingPunct="1">
              <a:defRPr/>
            </a:pPr>
            <a:r>
              <a:rPr lang="en-US" altLang="en-US" sz="2400" dirty="0">
                <a:latin typeface="Phetsarath OT" pitchFamily="2" charset="0"/>
                <a:cs typeface="Phetsarath OT" pitchFamily="2" charset="0"/>
              </a:rPr>
              <a:t>Levonorgestrel 0.03 mg </a:t>
            </a:r>
          </a:p>
        </p:txBody>
      </p:sp>
      <p:sp>
        <p:nvSpPr>
          <p:cNvPr id="13" name="Title 1">
            <a:extLst>
              <a:ext uri="{FF2B5EF4-FFF2-40B4-BE49-F238E27FC236}">
                <a16:creationId xmlns:a16="http://schemas.microsoft.com/office/drawing/2014/main" id="{FD073726-965B-4413-AF30-AE2409A6E6F0}"/>
              </a:ext>
            </a:extLst>
          </p:cNvPr>
          <p:cNvSpPr txBox="1">
            <a:spLocks/>
          </p:cNvSpPr>
          <p:nvPr/>
        </p:nvSpPr>
        <p:spPr>
          <a:xfrm>
            <a:off x="4211960" y="1792184"/>
            <a:ext cx="4608512" cy="1996856"/>
          </a:xfrm>
          <a:prstGeom prst="rect">
            <a:avLst/>
          </a:prstGeom>
        </p:spPr>
        <p:txBody>
          <a:bodyPr vert="horz" wrap="square" lIns="91440" tIns="45720" rIns="91440" bIns="45720" numCol="1" rtlCol="0" anchor="ctr" anchorCtr="0" compatLnSpc="1">
            <a:prstTxWarp prst="textNoShape">
              <a:avLst/>
            </a:prstTxWarp>
            <a:noAutofit/>
          </a:bodyPr>
          <a:lstStyle>
            <a:lvl1pPr algn="l" rtl="0" eaLnBrk="0" fontAlgn="base" hangingPunct="0">
              <a:lnSpc>
                <a:spcPct val="90000"/>
              </a:lnSpc>
              <a:spcBef>
                <a:spcPct val="0"/>
              </a:spcBef>
              <a:spcAft>
                <a:spcPct val="0"/>
              </a:spcAft>
              <a:defRPr sz="3800" b="1" kern="1200" spc="-50">
                <a:solidFill>
                  <a:srgbClr val="404040"/>
                </a:solidFill>
                <a:latin typeface="Phetsarath OT" charset="0"/>
                <a:ea typeface="Phetsarath OT" charset="0"/>
                <a:cs typeface="Phetsarath OT" charset="0"/>
              </a:defRPr>
            </a:lvl1pPr>
            <a:lvl2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2pPr>
            <a:lvl3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3pPr>
            <a:lvl4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4pPr>
            <a:lvl5pPr algn="l" rtl="0" eaLnBrk="0" fontAlgn="base" hangingPunct="0">
              <a:lnSpc>
                <a:spcPct val="90000"/>
              </a:lnSpc>
              <a:spcBef>
                <a:spcPct val="0"/>
              </a:spcBef>
              <a:spcAft>
                <a:spcPct val="0"/>
              </a:spcAft>
              <a:defRPr sz="4000" b="1">
                <a:solidFill>
                  <a:srgbClr val="404040"/>
                </a:solidFill>
                <a:latin typeface="Phetsarath OT" charset="0"/>
                <a:ea typeface="Phetsarath OT" charset="0"/>
                <a:cs typeface="Phetsarath OT" charset="0"/>
              </a:defRPr>
            </a:lvl5pPr>
            <a:lvl6pPr marL="4572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6pPr>
            <a:lvl7pPr marL="9144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7pPr>
            <a:lvl8pPr marL="13716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8pPr>
            <a:lvl9pPr marL="1828800" algn="l" rtl="0" eaLnBrk="1" fontAlgn="base" hangingPunct="1">
              <a:lnSpc>
                <a:spcPct val="90000"/>
              </a:lnSpc>
              <a:spcBef>
                <a:spcPct val="0"/>
              </a:spcBef>
              <a:spcAft>
                <a:spcPct val="0"/>
              </a:spcAft>
              <a:defRPr sz="4000">
                <a:solidFill>
                  <a:srgbClr val="404040"/>
                </a:solidFill>
                <a:latin typeface="Century Schoolbook" charset="0"/>
                <a:ea typeface="DilleniaUPC" charset="0"/>
                <a:cs typeface="DilleniaUPC" charset="0"/>
              </a:defRPr>
            </a:lvl9pPr>
          </a:lstStyle>
          <a:p>
            <a:pPr algn="ctr" eaLnBrk="1" hangingPunct="1">
              <a:lnSpc>
                <a:spcPct val="100000"/>
              </a:lnSpc>
            </a:pPr>
            <a:r>
              <a:rPr lang="lo-LA" altLang="en-US" sz="2400" dirty="0">
                <a:solidFill>
                  <a:srgbClr val="595959"/>
                </a:solidFill>
                <a:latin typeface="Phetsarath OT" pitchFamily="2" charset="0"/>
                <a:cs typeface="Phetsarath OT" pitchFamily="2" charset="0"/>
              </a:rPr>
              <a:t>ຢາ</a:t>
            </a:r>
            <a:r>
              <a:rPr lang="en-US" altLang="en-US" sz="2400" dirty="0">
                <a:solidFill>
                  <a:srgbClr val="595959"/>
                </a:solidFill>
                <a:latin typeface="Phetsarath OT" pitchFamily="2" charset="0"/>
                <a:cs typeface="Phetsarath OT" pitchFamily="2" charset="0"/>
              </a:rPr>
              <a:t>​</a:t>
            </a:r>
            <a:r>
              <a:rPr lang="lo-LA" altLang="en-US" sz="2400" dirty="0">
                <a:solidFill>
                  <a:srgbClr val="595959"/>
                </a:solidFill>
                <a:latin typeface="Phetsarath OT" pitchFamily="2" charset="0"/>
                <a:cs typeface="Phetsarath OT" pitchFamily="2" charset="0"/>
              </a:rPr>
              <a:t>ເມັດ</a:t>
            </a:r>
            <a:r>
              <a:rPr lang="en-US" altLang="en-US" sz="2400" dirty="0">
                <a:solidFill>
                  <a:srgbClr val="595959"/>
                </a:solidFill>
                <a:latin typeface="Phetsarath OT" pitchFamily="2" charset="0"/>
                <a:cs typeface="Phetsarath OT" pitchFamily="2" charset="0"/>
              </a:rPr>
              <a:t>​</a:t>
            </a:r>
            <a:r>
              <a:rPr lang="lo-LA" altLang="en-US" sz="2400" dirty="0">
                <a:solidFill>
                  <a:srgbClr val="595959"/>
                </a:solidFill>
                <a:latin typeface="Phetsarath OT" pitchFamily="2" charset="0"/>
                <a:cs typeface="Phetsarath OT" pitchFamily="2" charset="0"/>
              </a:rPr>
              <a:t>ຄຸມ</a:t>
            </a:r>
            <a:r>
              <a:rPr lang="en-US" altLang="en-US" sz="2400" dirty="0">
                <a:solidFill>
                  <a:srgbClr val="595959"/>
                </a:solidFill>
                <a:latin typeface="Phetsarath OT" pitchFamily="2" charset="0"/>
                <a:cs typeface="Phetsarath OT" pitchFamily="2" charset="0"/>
              </a:rPr>
              <a:t>​</a:t>
            </a:r>
            <a:r>
              <a:rPr lang="lo-LA" altLang="en-US" sz="2400" dirty="0">
                <a:solidFill>
                  <a:srgbClr val="595959"/>
                </a:solidFill>
                <a:latin typeface="Phetsarath OT" pitchFamily="2" charset="0"/>
                <a:cs typeface="Phetsarath OT" pitchFamily="2" charset="0"/>
              </a:rPr>
              <a:t>ກໍາ</a:t>
            </a:r>
            <a:r>
              <a:rPr lang="en-US" altLang="en-US" sz="2400" dirty="0">
                <a:solidFill>
                  <a:srgbClr val="595959"/>
                </a:solidFill>
                <a:latin typeface="Phetsarath OT" pitchFamily="2" charset="0"/>
                <a:cs typeface="Phetsarath OT" pitchFamily="2" charset="0"/>
              </a:rPr>
              <a:t>​</a:t>
            </a:r>
            <a:r>
              <a:rPr lang="lo-LA" altLang="en-US" sz="2400" dirty="0">
                <a:solidFill>
                  <a:srgbClr val="595959"/>
                </a:solidFill>
                <a:latin typeface="Phetsarath OT" pitchFamily="2" charset="0"/>
                <a:cs typeface="Phetsarath OT" pitchFamily="2" charset="0"/>
              </a:rPr>
              <a:t>ເນີ</a:t>
            </a:r>
            <a:r>
              <a:rPr lang="en-US" altLang="en-US" sz="2400" dirty="0">
                <a:solidFill>
                  <a:srgbClr val="595959"/>
                </a:solidFill>
                <a:latin typeface="Phetsarath OT" pitchFamily="2" charset="0"/>
                <a:cs typeface="Phetsarath OT" pitchFamily="2" charset="0"/>
              </a:rPr>
              <a:t>​</a:t>
            </a:r>
            <a:r>
              <a:rPr lang="lo-LA" altLang="en-US" sz="2400" dirty="0">
                <a:solidFill>
                  <a:srgbClr val="595959"/>
                </a:solidFill>
                <a:latin typeface="Phetsarath OT" pitchFamily="2" charset="0"/>
                <a:cs typeface="Phetsarath OT" pitchFamily="2" charset="0"/>
              </a:rPr>
              <a:t>ດຊະນິດປະສົມ</a:t>
            </a:r>
          </a:p>
          <a:p>
            <a:pPr algn="ctr" eaLnBrk="1" hangingPunct="1">
              <a:lnSpc>
                <a:spcPct val="100000"/>
              </a:lnSpc>
            </a:pPr>
            <a:r>
              <a:rPr lang="en-US" altLang="en-US" sz="1600" dirty="0">
                <a:solidFill>
                  <a:srgbClr val="595959"/>
                </a:solidFill>
                <a:latin typeface="Phetsarath OT" pitchFamily="2" charset="0"/>
                <a:cs typeface="Phetsarath OT" pitchFamily="2" charset="0"/>
              </a:rPr>
              <a:t>(</a:t>
            </a:r>
            <a:r>
              <a:rPr lang="en-US" altLang="en-US" sz="1600" b="0" dirty="0">
                <a:solidFill>
                  <a:srgbClr val="111111"/>
                </a:solidFill>
                <a:latin typeface="Roboto" panose="020B0604020202020204" pitchFamily="2" charset="0"/>
                <a:cs typeface="Phetsarath OT" pitchFamily="2" charset="0"/>
              </a:rPr>
              <a:t>C</a:t>
            </a:r>
            <a:r>
              <a:rPr lang="en-US" sz="1600" b="0" i="0" dirty="0">
                <a:solidFill>
                  <a:srgbClr val="111111"/>
                </a:solidFill>
                <a:effectLst/>
                <a:latin typeface="Roboto" panose="020B0604020202020204" pitchFamily="2" charset="0"/>
              </a:rPr>
              <a:t>ombined </a:t>
            </a:r>
            <a:r>
              <a:rPr lang="en-US" sz="1600" b="0" dirty="0">
                <a:solidFill>
                  <a:srgbClr val="111111"/>
                </a:solidFill>
                <a:latin typeface="Roboto" panose="020B0604020202020204" pitchFamily="2" charset="0"/>
              </a:rPr>
              <a:t>O</a:t>
            </a:r>
            <a:r>
              <a:rPr lang="en-US" sz="1600" b="0" i="0" dirty="0">
                <a:solidFill>
                  <a:srgbClr val="111111"/>
                </a:solidFill>
                <a:effectLst/>
                <a:latin typeface="Roboto" panose="020B0604020202020204" pitchFamily="2" charset="0"/>
              </a:rPr>
              <a:t>ral </a:t>
            </a:r>
            <a:r>
              <a:rPr lang="en-US" sz="1600" b="0" dirty="0">
                <a:solidFill>
                  <a:srgbClr val="111111"/>
                </a:solidFill>
                <a:latin typeface="Roboto" panose="020B0604020202020204" pitchFamily="2" charset="0"/>
              </a:rPr>
              <a:t>C</a:t>
            </a:r>
            <a:r>
              <a:rPr lang="en-US" sz="1600" b="0" i="0" dirty="0">
                <a:solidFill>
                  <a:srgbClr val="111111"/>
                </a:solidFill>
                <a:effectLst/>
                <a:latin typeface="Roboto" panose="020B0604020202020204" pitchFamily="2" charset="0"/>
              </a:rPr>
              <a:t>ontraceptive pill(COC)</a:t>
            </a:r>
            <a:r>
              <a:rPr lang="en-US" altLang="en-US" sz="1600" dirty="0">
                <a:solidFill>
                  <a:srgbClr val="595959"/>
                </a:solidFill>
                <a:latin typeface="Phetsarath OT" pitchFamily="2" charset="0"/>
                <a:cs typeface="Phetsarath OT" pitchFamily="2" charset="0"/>
              </a:rPr>
              <a:t>)</a:t>
            </a:r>
          </a:p>
          <a:p>
            <a:pPr algn="ctr" eaLnBrk="1" hangingPunct="1">
              <a:lnSpc>
                <a:spcPct val="100000"/>
              </a:lnSpc>
            </a:pPr>
            <a:endParaRPr lang="lo-LA" altLang="en-US" sz="1600" dirty="0">
              <a:solidFill>
                <a:srgbClr val="595959"/>
              </a:solidFill>
              <a:latin typeface="Phetsarath OT" pitchFamily="2" charset="0"/>
              <a:cs typeface="Phetsarath OT" pitchFamily="2" charset="0"/>
            </a:endParaRPr>
          </a:p>
          <a:p>
            <a:pPr algn="ctr" eaLnBrk="1" hangingPunct="1">
              <a:lnSpc>
                <a:spcPct val="100000"/>
              </a:lnSpc>
            </a:pPr>
            <a:r>
              <a:rPr lang="en-US" altLang="en-US" sz="2400" dirty="0" err="1">
                <a:solidFill>
                  <a:srgbClr val="595959"/>
                </a:solidFill>
                <a:latin typeface="Phetsarath OT" pitchFamily="2" charset="0"/>
                <a:cs typeface="Phetsarath OT" pitchFamily="2" charset="0"/>
              </a:rPr>
              <a:t>Levonogestrel</a:t>
            </a:r>
            <a:r>
              <a:rPr lang="en-US" altLang="en-US" sz="2400" dirty="0">
                <a:solidFill>
                  <a:srgbClr val="595959"/>
                </a:solidFill>
                <a:latin typeface="Phetsarath OT" pitchFamily="2" charset="0"/>
                <a:cs typeface="Phetsarath OT" pitchFamily="2" charset="0"/>
              </a:rPr>
              <a:t> 0.15 mg + </a:t>
            </a:r>
            <a:endParaRPr lang="lo-LA" altLang="en-US" sz="2400" dirty="0">
              <a:solidFill>
                <a:srgbClr val="595959"/>
              </a:solidFill>
              <a:latin typeface="Phetsarath OT" pitchFamily="2" charset="0"/>
              <a:cs typeface="Phetsarath OT" pitchFamily="2" charset="0"/>
            </a:endParaRPr>
          </a:p>
          <a:p>
            <a:pPr algn="ctr" eaLnBrk="1" hangingPunct="1">
              <a:lnSpc>
                <a:spcPct val="100000"/>
              </a:lnSpc>
            </a:pPr>
            <a:r>
              <a:rPr lang="en-US" altLang="en-US" sz="2400" dirty="0">
                <a:solidFill>
                  <a:srgbClr val="595959"/>
                </a:solidFill>
                <a:latin typeface="Phetsarath OT" pitchFamily="2" charset="0"/>
                <a:cs typeface="Phetsarath OT" pitchFamily="2" charset="0"/>
              </a:rPr>
              <a:t>ethinyl </a:t>
            </a:r>
            <a:r>
              <a:rPr lang="en-US" altLang="en-US" sz="2400" dirty="0" err="1">
                <a:solidFill>
                  <a:srgbClr val="595959"/>
                </a:solidFill>
                <a:latin typeface="Phetsarath OT" pitchFamily="2" charset="0"/>
                <a:cs typeface="Phetsarath OT" pitchFamily="2" charset="0"/>
              </a:rPr>
              <a:t>estradiole</a:t>
            </a:r>
            <a:r>
              <a:rPr lang="en-US" altLang="en-US" sz="2400" dirty="0">
                <a:solidFill>
                  <a:srgbClr val="595959"/>
                </a:solidFill>
                <a:latin typeface="Phetsarath OT" pitchFamily="2" charset="0"/>
                <a:cs typeface="Phetsarath OT" pitchFamily="2" charset="0"/>
              </a:rPr>
              <a:t> 0.03 mg </a:t>
            </a:r>
          </a:p>
        </p:txBody>
      </p:sp>
    </p:spTree>
    <p:extLst>
      <p:ext uri="{BB962C8B-B14F-4D97-AF65-F5344CB8AC3E}">
        <p14:creationId xmlns:p14="http://schemas.microsoft.com/office/powerpoint/2010/main" val="1296608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ຢາເມັດຄຸມກຳເນີດມີກົນໄກການອອກລິດຄືແນວໃດ?</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12</a:t>
            </a:fld>
            <a:endParaRPr lang="th-TH"/>
          </a:p>
        </p:txBody>
      </p:sp>
      <p:sp>
        <p:nvSpPr>
          <p:cNvPr id="10" name="Oval 3">
            <a:extLst>
              <a:ext uri="{FF2B5EF4-FFF2-40B4-BE49-F238E27FC236}">
                <a16:creationId xmlns:a16="http://schemas.microsoft.com/office/drawing/2014/main" id="{1F43133B-66E5-4DA7-B426-2F90FC96C33B}"/>
              </a:ext>
            </a:extLst>
          </p:cNvPr>
          <p:cNvSpPr>
            <a:spLocks noChangeArrowheads="1"/>
          </p:cNvSpPr>
          <p:nvPr/>
        </p:nvSpPr>
        <p:spPr bwMode="auto">
          <a:xfrm>
            <a:off x="-324544" y="1196752"/>
            <a:ext cx="5472608" cy="11430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fontAlgn="base" hangingPunct="1">
              <a:lnSpc>
                <a:spcPct val="150000"/>
              </a:lnSpc>
              <a:spcBef>
                <a:spcPct val="20000"/>
              </a:spcBef>
              <a:spcAft>
                <a:spcPct val="0"/>
              </a:spcAft>
            </a:pPr>
            <a:r>
              <a:rPr lang="lo-LA" altLang="en-US" sz="3200" b="1" u="sng"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ກົນໄກການອອກລິດ</a:t>
            </a:r>
            <a:r>
              <a:rPr lang="en-US" altLang="en-US" sz="32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a:t>
            </a:r>
          </a:p>
        </p:txBody>
      </p:sp>
      <p:pic>
        <p:nvPicPr>
          <p:cNvPr id="13" name="Picture 2" descr="WomanInjectableMEC">
            <a:extLst>
              <a:ext uri="{FF2B5EF4-FFF2-40B4-BE49-F238E27FC236}">
                <a16:creationId xmlns:a16="http://schemas.microsoft.com/office/drawing/2014/main" id="{C1DBCF47-20A7-416E-B11C-D073DD7481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422" y="2069894"/>
            <a:ext cx="2154238"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Line 8">
            <a:extLst>
              <a:ext uri="{FF2B5EF4-FFF2-40B4-BE49-F238E27FC236}">
                <a16:creationId xmlns:a16="http://schemas.microsoft.com/office/drawing/2014/main" id="{D36D72B4-EC9D-4878-BBC0-3D36D12277B5}"/>
              </a:ext>
            </a:extLst>
          </p:cNvPr>
          <p:cNvSpPr>
            <a:spLocks noChangeShapeType="1"/>
          </p:cNvSpPr>
          <p:nvPr/>
        </p:nvSpPr>
        <p:spPr bwMode="auto">
          <a:xfrm flipV="1">
            <a:off x="4160243" y="2576066"/>
            <a:ext cx="2286000" cy="685800"/>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itchFamily="34" charset="0"/>
              <a:cs typeface="Arial" pitchFamily="34" charset="0"/>
            </a:endParaRPr>
          </a:p>
        </p:txBody>
      </p:sp>
      <p:sp>
        <p:nvSpPr>
          <p:cNvPr id="15" name="Line 7">
            <a:extLst>
              <a:ext uri="{FF2B5EF4-FFF2-40B4-BE49-F238E27FC236}">
                <a16:creationId xmlns:a16="http://schemas.microsoft.com/office/drawing/2014/main" id="{41D4EF88-5F7B-4C04-ADEA-01BBF5461ACA}"/>
              </a:ext>
            </a:extLst>
          </p:cNvPr>
          <p:cNvSpPr>
            <a:spLocks noChangeShapeType="1"/>
          </p:cNvSpPr>
          <p:nvPr/>
        </p:nvSpPr>
        <p:spPr bwMode="auto">
          <a:xfrm>
            <a:off x="4191599" y="3261866"/>
            <a:ext cx="2060575" cy="1908175"/>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pitchFamily="34" charset="0"/>
              <a:cs typeface="Arial" pitchFamily="34" charset="0"/>
            </a:endParaRPr>
          </a:p>
        </p:txBody>
      </p:sp>
      <p:sp>
        <p:nvSpPr>
          <p:cNvPr id="16" name="Text Box 5">
            <a:extLst>
              <a:ext uri="{FF2B5EF4-FFF2-40B4-BE49-F238E27FC236}">
                <a16:creationId xmlns:a16="http://schemas.microsoft.com/office/drawing/2014/main" id="{1A51A38B-EB6C-4A6C-889C-79BB200E5B22}"/>
              </a:ext>
            </a:extLst>
          </p:cNvPr>
          <p:cNvSpPr txBox="1">
            <a:spLocks noChangeArrowheads="1"/>
          </p:cNvSpPr>
          <p:nvPr/>
        </p:nvSpPr>
        <p:spPr bwMode="auto">
          <a:xfrm>
            <a:off x="1779887" y="3052899"/>
            <a:ext cx="2511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ຢັບຢັ້ງການຕົກໄຂ່</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17" name="Text Box 4">
            <a:extLst>
              <a:ext uri="{FF2B5EF4-FFF2-40B4-BE49-F238E27FC236}">
                <a16:creationId xmlns:a16="http://schemas.microsoft.com/office/drawing/2014/main" id="{C1F0D525-7A5F-4CEE-9943-E1C7FA3B7038}"/>
              </a:ext>
            </a:extLst>
          </p:cNvPr>
          <p:cNvSpPr txBox="1">
            <a:spLocks noChangeArrowheads="1"/>
          </p:cNvSpPr>
          <p:nvPr/>
        </p:nvSpPr>
        <p:spPr bwMode="auto">
          <a:xfrm>
            <a:off x="1219799" y="4518249"/>
            <a:ext cx="2971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ເຮັດໃຫ້ນ້ຳເມືອກຢູ່ປາກມົດລູກໜຽວຂຸ້ນ </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18" name="Rectangle 9">
            <a:extLst>
              <a:ext uri="{FF2B5EF4-FFF2-40B4-BE49-F238E27FC236}">
                <a16:creationId xmlns:a16="http://schemas.microsoft.com/office/drawing/2014/main" id="{2127FDE9-AE74-47A6-85AE-D690A25E7059}"/>
              </a:ext>
            </a:extLst>
          </p:cNvPr>
          <p:cNvSpPr>
            <a:spLocks noChangeArrowheads="1"/>
          </p:cNvSpPr>
          <p:nvPr/>
        </p:nvSpPr>
        <p:spPr bwMode="auto">
          <a:xfrm>
            <a:off x="1159032" y="5974849"/>
            <a:ext cx="479810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algn="ctr" fontAlgn="base">
              <a:lnSpc>
                <a:spcPct val="90000"/>
              </a:lnSpc>
              <a:spcAft>
                <a:spcPct val="0"/>
              </a:spcAft>
              <a:buFontTx/>
              <a:buNone/>
            </a:pPr>
            <a:r>
              <a:rPr lang="en-US" altLang="en-US" sz="2400" b="1" i="1" dirty="0">
                <a:latin typeface="Phetsarath OT" panose="02000500000000000001" pitchFamily="2" charset="2"/>
                <a:ea typeface="Phetsarath OT" panose="02000500000000000001" pitchFamily="2" charset="2"/>
                <a:cs typeface="Phetsarath OT" panose="02000500000000000001" pitchFamily="2" charset="2"/>
              </a:rPr>
              <a:t>POPs </a:t>
            </a:r>
            <a:r>
              <a:rPr lang="lo-LA" altLang="en-US" sz="2400" b="1" i="1" dirty="0">
                <a:latin typeface="Phetsarath OT" panose="02000500000000000001" pitchFamily="2" charset="2"/>
                <a:ea typeface="Phetsarath OT" panose="02000500000000000001" pitchFamily="2" charset="2"/>
                <a:cs typeface="Phetsarath OT" panose="02000500000000000001" pitchFamily="2" charset="2"/>
              </a:rPr>
              <a:t>ບໍ່ມີຜົນກະທົບຕໍ່ການຖືພາໃນປະຈຸບັນ</a:t>
            </a:r>
            <a:endParaRPr lang="en-US" altLang="en-US" sz="2400" b="1" i="1"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21600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ສາມາດກິນຢາຄຸມໄດ້ເມື່ອໃດ</a:t>
            </a:r>
            <a:r>
              <a:rPr kumimoji="0" lang="en-US"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D1B3BE-7D2E-4C39-9E6A-6D16255D37A0}"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l" defTabSz="914400" rtl="0" eaLnBrk="1" fontAlgn="auto" latinLnBrk="0" hangingPunct="1">
                <a:lnSpc>
                  <a:spcPct val="100000"/>
                </a:lnSpc>
                <a:spcBef>
                  <a:spcPts val="0"/>
                </a:spcBef>
                <a:spcAft>
                  <a:spcPts val="0"/>
                </a:spcAft>
                <a:buClrTx/>
                <a:buSzTx/>
                <a:buFontTx/>
                <a:buNone/>
                <a:tabLst/>
                <a:defRPr/>
              </a:pPr>
              <a:t>17/03/65</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PFHA</a:t>
            </a:r>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51DE1-73A6-4E05-820F-37EC3FE57943}" type="slidenum">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7" name="Rectangle 3">
            <a:extLst>
              <a:ext uri="{FF2B5EF4-FFF2-40B4-BE49-F238E27FC236}">
                <a16:creationId xmlns:a16="http://schemas.microsoft.com/office/drawing/2014/main" id="{623231A5-C272-49C6-8848-5936A4EF077F}"/>
              </a:ext>
            </a:extLst>
          </p:cNvPr>
          <p:cNvSpPr txBox="1">
            <a:spLocks noChangeArrowheads="1"/>
          </p:cNvSpPr>
          <p:nvPr/>
        </p:nvSpPr>
        <p:spPr bwMode="auto">
          <a:xfrm>
            <a:off x="457200" y="1600200"/>
            <a:ext cx="83820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7663" marR="0" lvl="0" indent="-347663" algn="l" defTabSz="914400" rtl="0" eaLnBrk="0" fontAlgn="base" latinLnBrk="0" hangingPunct="0">
              <a:lnSpc>
                <a:spcPct val="150000"/>
              </a:lnSpc>
              <a:spcBef>
                <a:spcPct val="20000"/>
              </a:spcBef>
              <a:spcAft>
                <a:spcPct val="0"/>
              </a:spcAft>
              <a:buClrTx/>
              <a:buSzTx/>
              <a:buFontTx/>
              <a:buAutoNum type="arabicPeriod"/>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ເລີ່ມຕົ້ນພາຍໃນ</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1-</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5</a:t>
            </a: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ມື້ ຂອງປະຈໍາເດືອນ</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altLang="en-US" sz="24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ກິນ</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01 </a:t>
            </a:r>
            <a:r>
              <a:rPr kumimoji="0" lang="en-US" altLang="en-US" sz="24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ເມັດທຸກໆມື້ໃນເວລາດຽວກັນ</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altLang="en-US" sz="24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ໄປຕາມລວງຂອງລູກສອນ</a:t>
            </a:r>
            <a:endPar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0" fontAlgn="base" latinLnBrk="0" hangingPunct="0">
              <a:lnSpc>
                <a:spcPct val="150000"/>
              </a:lnSpc>
              <a:spcBef>
                <a:spcPct val="20000"/>
              </a:spcBef>
              <a:spcAft>
                <a:spcPct val="0"/>
              </a:spcAft>
              <a:buClrTx/>
              <a:buSzTx/>
              <a:buFontTx/>
              <a:buAutoNum type="arabicPeriod"/>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ຢ່າງໜ້ອຍ</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6</a:t>
            </a: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ອາທິດສໍາລັບແມ່ທີ່ໃຫ້ນົມລູກ</a:t>
            </a:r>
            <a:endPar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0" fontAlgn="base" latinLnBrk="0" hangingPunct="0">
              <a:lnSpc>
                <a:spcPct val="150000"/>
              </a:lnSpc>
              <a:spcBef>
                <a:spcPct val="20000"/>
              </a:spcBef>
              <a:spcAft>
                <a:spcPct val="0"/>
              </a:spcAft>
              <a:buClrTx/>
              <a:buSzTx/>
              <a:buFontTx/>
              <a:buAutoNum type="arabicPeriod"/>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ໜ້ອຍກວ່າ </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4</a:t>
            </a: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ອາທິດແມ່ທີ່ບໍ່ໄດ້ລ້ຽງລູກດ້ວຍນົມແມ່</a:t>
            </a:r>
          </a:p>
          <a:p>
            <a:pPr marL="347663" marR="0" lvl="0" indent="-347663" algn="l" defTabSz="914400" rtl="0" eaLnBrk="0" fontAlgn="base" latinLnBrk="0" hangingPunct="0">
              <a:lnSpc>
                <a:spcPct val="150000"/>
              </a:lnSpc>
              <a:spcBef>
                <a:spcPct val="20000"/>
              </a:spcBef>
              <a:spcAft>
                <a:spcPct val="0"/>
              </a:spcAft>
              <a:buClrTx/>
              <a:buSzTx/>
              <a:buFontTx/>
              <a:buAutoNum type="arabicPeriod"/>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ຫຼັງລຸລູກ ພາຍໃນ 7 ມື້</a:t>
            </a:r>
            <a:endPar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0" fontAlgn="base" latinLnBrk="0" hangingPunct="0">
              <a:lnSpc>
                <a:spcPct val="150000"/>
              </a:lnSpc>
              <a:spcBef>
                <a:spcPct val="20000"/>
              </a:spcBef>
              <a:spcAft>
                <a:spcPct val="0"/>
              </a:spcAft>
              <a:buClrTx/>
              <a:buSzTx/>
              <a:buFontTx/>
              <a:buAutoNum type="arabicPeriod"/>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ທັນທີທີ່ເອົາຮ່ວງອອກ</a:t>
            </a:r>
            <a:r>
              <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kumimoji="0" lang="th-TH"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936127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ຂໍ້ຄວນຈື່ສໍາລັບຢາເມັດຄຸມ</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3" name="Content Placeholder 2"/>
          <p:cNvSpPr>
            <a:spLocks noGrp="1"/>
          </p:cNvSpPr>
          <p:nvPr>
            <p:ph idx="1"/>
          </p:nvPr>
        </p:nvSpPr>
        <p:spPr/>
        <p:txBody>
          <a:bodyPr>
            <a:normAutofit/>
          </a:bodyPr>
          <a:lstStyle/>
          <a:p>
            <a:pPr marL="0" lvl="0" indent="0">
              <a:buNone/>
            </a:pPr>
            <a:endParaRPr lang="lo-LA" dirty="0">
              <a:solidFill>
                <a:prstClr val="black"/>
              </a:solidFill>
              <a:latin typeface="Phetsarath OT" panose="02000500000000000000" pitchFamily="2" charset="0"/>
              <a:cs typeface="Phetsarath OT" panose="02000500000000000000" pitchFamily="2" charset="0"/>
            </a:endParaRPr>
          </a:p>
          <a:p>
            <a:pPr marL="0" indent="0">
              <a:buNone/>
            </a:pPr>
            <a:endParaRPr lang="lo-LA" dirty="0">
              <a:latin typeface="Phetsarath OT" panose="02000500000000000000" pitchFamily="2" charset="0"/>
              <a:cs typeface="Phetsarath OT" panose="02000500000000000000" pitchFamily="2" charset="0"/>
            </a:endParaRPr>
          </a:p>
          <a:p>
            <a:endParaRPr lang="lo-LA" dirty="0">
              <a:latin typeface="Phetsarath OT" panose="02000500000000000000" pitchFamily="2" charset="0"/>
              <a:cs typeface="Phetsarath OT" panose="02000500000000000000" pitchFamily="2" charset="0"/>
            </a:endParaRPr>
          </a:p>
          <a:p>
            <a:endParaRPr lang="en-US" dirty="0">
              <a:latin typeface="Phetsarath OT" panose="02000500000000000000" pitchFamily="2" charset="0"/>
              <a:cs typeface="Phetsarath OT" panose="02000500000000000000" pitchFamily="2"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D1B3BE-7D2E-4C39-9E6A-6D16255D37A0}"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l" defTabSz="914400" rtl="0" eaLnBrk="1" fontAlgn="auto" latinLnBrk="0" hangingPunct="1">
                <a:lnSpc>
                  <a:spcPct val="100000"/>
                </a:lnSpc>
                <a:spcBef>
                  <a:spcPts val="0"/>
                </a:spcBef>
                <a:spcAft>
                  <a:spcPts val="0"/>
                </a:spcAft>
                <a:buClrTx/>
                <a:buSzTx/>
                <a:buFontTx/>
                <a:buNone/>
                <a:tabLst/>
                <a:defRPr/>
              </a:pPr>
              <a:t>17/03/65</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PFHA</a:t>
            </a:r>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51DE1-73A6-4E05-820F-37EC3FE57943}" type="slidenum">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11" name="Content Placeholder 2">
            <a:extLst>
              <a:ext uri="{FF2B5EF4-FFF2-40B4-BE49-F238E27FC236}">
                <a16:creationId xmlns:a16="http://schemas.microsoft.com/office/drawing/2014/main" id="{288AF520-8924-46D0-87DD-4460EA920FEE}"/>
              </a:ext>
            </a:extLst>
          </p:cNvPr>
          <p:cNvSpPr txBox="1">
            <a:spLocks/>
          </p:cNvSpPr>
          <p:nvPr/>
        </p:nvSpPr>
        <p:spPr bwMode="auto">
          <a:xfrm>
            <a:off x="514350" y="1371600"/>
            <a:ext cx="840105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0" fontAlgn="base" latinLnBrk="0" hangingPunct="0">
              <a:lnSpc>
                <a:spcPct val="150000"/>
              </a:lnSpc>
              <a:spcBef>
                <a:spcPct val="20000"/>
              </a:spcBef>
              <a:spcAft>
                <a:spcPct val="0"/>
              </a:spcAft>
              <a:buClrTx/>
              <a:buSzTx/>
              <a:buFont typeface="Calibri" panose="020F0502020204030204" pitchFamily="34" charset="0"/>
              <a:buAutoNum type="arabicParenR"/>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ອາດມີອາການປວດຮາກ, ຮາກ, ວິນຫົວ ຫລື ມີເລືອດອອກແມ່ນຍ້ອນການປັ່ນປ່ວນຂອງຮໍໂມນ ແຕ່ບໍ່ເປັນອັນຕະລາຍ</a:t>
            </a:r>
          </a:p>
          <a:p>
            <a:pPr marL="514350" marR="0" lvl="0" indent="-514350" algn="l" defTabSz="914400" rtl="0" eaLnBrk="0" fontAlgn="base" latinLnBrk="0" hangingPunct="0">
              <a:lnSpc>
                <a:spcPct val="150000"/>
              </a:lnSpc>
              <a:spcBef>
                <a:spcPct val="20000"/>
              </a:spcBef>
              <a:spcAft>
                <a:spcPct val="0"/>
              </a:spcAft>
              <a:buClrTx/>
              <a:buSzTx/>
              <a:buFont typeface="Calibri" panose="020F0502020204030204" pitchFamily="34" charset="0"/>
              <a:buAutoNum type="arabicParenR"/>
              <a:tabLst/>
              <a:defRPr/>
            </a:pPr>
            <a:r>
              <a:rPr kumimoji="0" lang="lo-LA" altLang="en-US" sz="24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ແມ່ຍິງທີ່ລ້ຽງລູກດ້ວຍນົມນ</a:t>
            </a:r>
            <a:r>
              <a:rPr kumimoji="0" lang="en-US" altLang="en-US" sz="24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້ອ</a:t>
            </a:r>
            <a:r>
              <a:rPr kumimoji="0" lang="lo-LA" altLang="en-US" sz="24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ຍກວ່າ 6 ເດືອນ, </a:t>
            </a: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ສາມາດກິນຢາຄຸມຊະນິດດ່ຽວໄດ້ ແລະ ເລີ່ມກິນໄດ້ຕອນລູກອາຍຸ 6 ອາທິດ</a:t>
            </a:r>
            <a:endParaRPr kumimoji="0" lang="en-US"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514350" marR="0" lvl="0" indent="-514350" algn="l" defTabSz="914400" rtl="0" eaLnBrk="0" fontAlgn="base" latinLnBrk="0" hangingPunct="0">
              <a:lnSpc>
                <a:spcPct val="150000"/>
              </a:lnSpc>
              <a:spcBef>
                <a:spcPct val="20000"/>
              </a:spcBef>
              <a:spcAft>
                <a:spcPct val="0"/>
              </a:spcAft>
              <a:buClrTx/>
              <a:buSzTx/>
              <a:buFont typeface="Calibri" panose="020F0502020204030204" pitchFamily="34" charset="0"/>
              <a:buAutoNum type="arabicParenR"/>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ກໍລະນີລືມກິນ:</a:t>
            </a:r>
          </a:p>
          <a:p>
            <a:pPr marL="514350" marR="0" lvl="0" indent="-514350" algn="l" defTabSz="914400" rtl="0" eaLnBrk="0" fontAlgn="base" latinLnBrk="0" hangingPunct="0">
              <a:lnSpc>
                <a:spcPct val="150000"/>
              </a:lnSpc>
              <a:spcBef>
                <a:spcPct val="20000"/>
              </a:spcBef>
              <a:spcAft>
                <a:spcPct val="0"/>
              </a:spcAft>
              <a:buClrTx/>
              <a:buSzTx/>
              <a:buFont typeface="Symbol" panose="05050102010706020507" pitchFamily="18" charset="2"/>
              <a:buChar char="-"/>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ລືມກິນ 1 ມື້ໃຫ້ກິນທັນທີທີ່ຄິດພໍ້ແລ້ວກິນຕາມປົກກະຕິ</a:t>
            </a:r>
          </a:p>
          <a:p>
            <a:pPr marL="514350" marR="0" lvl="0" indent="-514350" algn="l" defTabSz="914400" rtl="0" eaLnBrk="0" fontAlgn="base" latinLnBrk="0" hangingPunct="0">
              <a:lnSpc>
                <a:spcPct val="150000"/>
              </a:lnSpc>
              <a:spcBef>
                <a:spcPct val="20000"/>
              </a:spcBef>
              <a:spcAft>
                <a:spcPct val="0"/>
              </a:spcAft>
              <a:buClrTx/>
              <a:buSzTx/>
              <a:buFont typeface="Symbol" panose="05050102010706020507" pitchFamily="18" charset="2"/>
              <a:buChar char="-"/>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ລືມກິນ 2 ມື້ໃຫ້ກິນທັນທີ 2 ເມັດ ແລ້ວກິນຕາມປົກກະຕິ</a:t>
            </a:r>
          </a:p>
          <a:p>
            <a:pPr marL="514350" marR="0" lvl="0" indent="-514350" algn="l" defTabSz="914400" rtl="0" eaLnBrk="0" fontAlgn="base" latinLnBrk="0" hangingPunct="0">
              <a:lnSpc>
                <a:spcPct val="150000"/>
              </a:lnSpc>
              <a:spcBef>
                <a:spcPct val="20000"/>
              </a:spcBef>
              <a:spcAft>
                <a:spcPct val="0"/>
              </a:spcAft>
              <a:buClrTx/>
              <a:buSzTx/>
              <a:buFont typeface="Symbol" panose="05050102010706020507" pitchFamily="18" charset="2"/>
              <a:buChar char="-"/>
              <a:tabLst/>
              <a:defRPr/>
            </a:pPr>
            <a:r>
              <a:rPr kumimoji="0" lang="lo-LA" altLang="en-US" sz="24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ລືມກິນ 3 ມື້ໃຫ້ຢຸດກິນຢາ ໃຊ້ຖົງຢາງອະນາໄມແທນ ຫຼື ງົດການມີເພດສໍາພັນຈົນກວ່າປະຈຳເດືອນເທື່ອໜ້າ ຈຶ່ງເລີ່ມຕົ້ນໃໝ່</a:t>
            </a:r>
          </a:p>
          <a:p>
            <a:pPr marL="514350" marR="0" lvl="0" indent="-51435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altLang="en-US" sz="2800" b="0" i="1"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4181513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F7B5-714B-49E8-B568-592029A95243}"/>
              </a:ext>
            </a:extLst>
          </p:cNvPr>
          <p:cNvSpPr>
            <a:spLocks noGrp="1"/>
          </p:cNvSpPr>
          <p:nvPr>
            <p:ph type="title"/>
          </p:nvPr>
        </p:nvSpPr>
        <p:spPr/>
        <p:txBody>
          <a:bodyPr/>
          <a:lstStyle/>
          <a:p>
            <a:r>
              <a:rPr kumimoji="0" lang="lo-LA" altLang="en-US" sz="4000"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ຢາເມັດ</a:t>
            </a:r>
            <a:r>
              <a:rPr kumimoji="0" lang="en-US" altLang="en-US" sz="4000" b="1" i="0" u="none" strike="noStrike" kern="1200" cap="none" spc="-50" normalizeH="0" baseline="0" noProof="0" dirty="0" err="1">
                <a:ln>
                  <a:noFill/>
                </a:ln>
                <a:solidFill>
                  <a:srgbClr val="404040"/>
                </a:solidFill>
                <a:effectLst/>
                <a:uLnTx/>
                <a:uFillTx/>
                <a:latin typeface="Phetsarath OT" pitchFamily="2" charset="0"/>
                <a:ea typeface="Phetsarath OT" charset="0"/>
                <a:cs typeface="Phetsarath OT" pitchFamily="2" charset="0"/>
              </a:rPr>
              <a:t>ຄຸມກຳເນີດຊະນິດດ່ຽວ</a:t>
            </a:r>
            <a:r>
              <a:rPr kumimoji="0" lang="lo-LA" altLang="en-US" sz="4000"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 </a:t>
            </a:r>
            <a:br>
              <a:rPr kumimoji="0" lang="lo-LA" altLang="en-US" sz="3200"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br>
            <a:r>
              <a:rPr kumimoji="0" lang="lo-LA" altLang="en-US" sz="2800"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a:t>
            </a:r>
            <a:r>
              <a:rPr kumimoji="0" lang="en-US" altLang="en-US" sz="2800"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Progestin- only pills), Levonorgestrel 0.03 mg </a:t>
            </a:r>
            <a:endParaRPr lang="en-US" dirty="0"/>
          </a:p>
        </p:txBody>
      </p:sp>
      <p:sp>
        <p:nvSpPr>
          <p:cNvPr id="4" name="Date Placeholder 3">
            <a:extLst>
              <a:ext uri="{FF2B5EF4-FFF2-40B4-BE49-F238E27FC236}">
                <a16:creationId xmlns:a16="http://schemas.microsoft.com/office/drawing/2014/main" id="{3D9A6B62-A425-40FD-A193-050C502895A4}"/>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1C14C35C-E1E3-44E6-95FB-2EEDE1E9B188}"/>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4DE7F22C-F136-40B6-ACA4-C4F78D542E9C}"/>
              </a:ext>
            </a:extLst>
          </p:cNvPr>
          <p:cNvSpPr>
            <a:spLocks noGrp="1"/>
          </p:cNvSpPr>
          <p:nvPr>
            <p:ph type="sldNum" sz="quarter" idx="12"/>
          </p:nvPr>
        </p:nvSpPr>
        <p:spPr/>
        <p:txBody>
          <a:bodyPr/>
          <a:lstStyle/>
          <a:p>
            <a:fld id="{82051DE1-73A6-4E05-820F-37EC3FE57943}" type="slidenum">
              <a:rPr lang="th-TH" smtClean="0"/>
              <a:pPr/>
              <a:t>15</a:t>
            </a:fld>
            <a:endParaRPr lang="th-TH"/>
          </a:p>
        </p:txBody>
      </p:sp>
      <p:pic>
        <p:nvPicPr>
          <p:cNvPr id="7" name="Picture 2">
            <a:extLst>
              <a:ext uri="{FF2B5EF4-FFF2-40B4-BE49-F238E27FC236}">
                <a16:creationId xmlns:a16="http://schemas.microsoft.com/office/drawing/2014/main" id="{15B48318-D106-4F9E-B2AB-7040B4BAA9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28999"/>
            <a:ext cx="5130385" cy="2819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7">
            <a:extLst>
              <a:ext uri="{FF2B5EF4-FFF2-40B4-BE49-F238E27FC236}">
                <a16:creationId xmlns:a16="http://schemas.microsoft.com/office/drawing/2014/main" id="{4D7F58B3-0CA1-40B5-B201-CCA89E02C79A}"/>
              </a:ext>
            </a:extLst>
          </p:cNvPr>
          <p:cNvSpPr txBox="1">
            <a:spLocks noGrp="1"/>
          </p:cNvSpPr>
          <p:nvPr>
            <p:ph idx="1"/>
          </p:nvPr>
        </p:nvSpPr>
        <p:spPr>
          <a:xfrm>
            <a:off x="5292080" y="1600201"/>
            <a:ext cx="3394720" cy="3570208"/>
          </a:xfrm>
          <a:prstGeom prst="rect">
            <a:avLst/>
          </a:prstGeom>
          <a:noFill/>
        </p:spPr>
        <p:txBody>
          <a:bodyPr wrap="square">
            <a:spAutoFit/>
          </a:bodyPr>
          <a:lstStyle/>
          <a:p>
            <a:pPr marL="730250" marR="0" lvl="2" indent="-182563" algn="thaiDist" defTabSz="914400" rtl="0" eaLnBrk="1" fontAlgn="base" latinLnBrk="0" hangingPunct="1">
              <a:lnSpc>
                <a:spcPct val="100000"/>
              </a:lnSpc>
              <a:spcBef>
                <a:spcPts val="300"/>
              </a:spcBef>
              <a:spcAft>
                <a:spcPts val="300"/>
              </a:spcAft>
              <a:buClr>
                <a:srgbClr val="6F6F74"/>
              </a:buClr>
              <a:buSzTx/>
              <a:buFont typeface="Wingdings 2" pitchFamily="18" charset="2"/>
              <a:buChar char=""/>
              <a:tabLst/>
              <a:defRPr/>
            </a:pP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ໃນ</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ແມ່ຍິງ</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ທີ</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ລ້ຽງລູກດ້ວຍ</a:t>
            </a:r>
            <a:r>
              <a:rPr kumimoji="0" lang="en-US"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ນ້ຳ</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ນົມຕົ</a:t>
            </a:r>
            <a:r>
              <a:rPr kumimoji="0" lang="en-US"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ນ</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ເອງ</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ສາ</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ມາດ</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ປ້ອງກັນການຖືພາ</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ໄດ</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ສູງເຖີງ 99</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p>
          <a:p>
            <a:pPr marL="547687" marR="0" lvl="2" indent="0" algn="thaiDist" defTabSz="914400" rtl="0" eaLnBrk="1" fontAlgn="base" latinLnBrk="0" hangingPunct="1">
              <a:lnSpc>
                <a:spcPct val="100000"/>
              </a:lnSpc>
              <a:spcBef>
                <a:spcPts val="300"/>
              </a:spcBef>
              <a:spcAft>
                <a:spcPts val="300"/>
              </a:spcAft>
              <a:buClr>
                <a:srgbClr val="6F6F74"/>
              </a:buClr>
              <a:buSzTx/>
              <a:buNone/>
              <a:tabLst/>
              <a:defRPr/>
            </a:pPr>
            <a:r>
              <a:rPr kumimoji="0" lang="lo-LA" altLang="en-US" b="0" i="0" u="none" strike="sng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endParaRPr kumimoji="0" lang="en-US"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730250" marR="0" lvl="2" indent="-182563" algn="thaiDist" defTabSz="914400" rtl="0" eaLnBrk="1" fontAlgn="base" latinLnBrk="0" hangingPunct="1">
              <a:lnSpc>
                <a:spcPct val="100000"/>
              </a:lnSpc>
              <a:spcBef>
                <a:spcPts val="300"/>
              </a:spcBef>
              <a:spcAft>
                <a:spcPts val="300"/>
              </a:spcAft>
              <a:buClr>
                <a:srgbClr val="6F6F74"/>
              </a:buClr>
              <a:buSzTx/>
              <a:buFont typeface="Wingdings 2" pitchFamily="18" charset="2"/>
              <a:buChar char=""/>
              <a:tabLst/>
              <a:defRPr/>
            </a:pP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ແມ່</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ທີ</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ບໍ່ໄດ້ລ້ຽງລູກດ້ວຍ</a:t>
            </a:r>
            <a:r>
              <a:rPr kumimoji="0" lang="en-US"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US"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ນ້ຳ</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ນົມ</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ຕົນ</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ເອງ</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ສາ</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ມາດ</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ປ້ອງກັນການຖືພາ</a:t>
            </a:r>
            <a:r>
              <a:rPr kumimoji="0" lang="en-AU" altLang="en-US"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ໄດ</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93</a:t>
            </a:r>
            <a:r>
              <a:rPr kumimoji="0" lang="en-AU"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endParaRPr kumimoji="0" lang="en-US" altLang="en-US" b="0" i="0" u="none" strike="sng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p:txBody>
      </p:sp>
      <p:sp>
        <p:nvSpPr>
          <p:cNvPr id="11" name="TextBox 10">
            <a:extLst>
              <a:ext uri="{FF2B5EF4-FFF2-40B4-BE49-F238E27FC236}">
                <a16:creationId xmlns:a16="http://schemas.microsoft.com/office/drawing/2014/main" id="{5FF00E8A-30EE-4395-AD77-D1466EFDD6AB}"/>
              </a:ext>
            </a:extLst>
          </p:cNvPr>
          <p:cNvSpPr txBox="1"/>
          <p:nvPr/>
        </p:nvSpPr>
        <p:spPr>
          <a:xfrm>
            <a:off x="427234" y="1680799"/>
            <a:ext cx="5130385" cy="954107"/>
          </a:xfrm>
          <a:prstGeom prst="rect">
            <a:avLst/>
          </a:prstGeom>
          <a:noFill/>
        </p:spPr>
        <p:txBody>
          <a:bodyPr wrap="square">
            <a:spAutoFit/>
          </a:bodyPr>
          <a:lstStyle/>
          <a:p>
            <a:r>
              <a:rPr kumimoji="0" lang="lo-LA" altLang="en-US" b="1" i="0" u="none" strike="noStrike" kern="1200" cap="none" spc="-50" normalizeH="0" baseline="0" noProof="0" dirty="0">
                <a:ln>
                  <a:noFill/>
                </a:ln>
                <a:solidFill>
                  <a:srgbClr val="404040"/>
                </a:solidFill>
                <a:effectLst/>
                <a:uLnTx/>
                <a:uFillTx/>
                <a:latin typeface="Phetsarath OT" charset="0"/>
                <a:ea typeface="ＭＳ Ｐゴシック" panose="020B0600070205080204" pitchFamily="34" charset="-128"/>
                <a:cs typeface="Phetsarath OT" charset="0"/>
              </a:rPr>
              <a:t>ປະສິດທິພາບຂອງ</a:t>
            </a:r>
            <a:r>
              <a:rPr kumimoji="0" lang="lo-LA" altLang="en-US"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ຢາເມັດ</a:t>
            </a:r>
            <a:r>
              <a:rPr kumimoji="0" lang="en-US" altLang="en-US" b="1" i="0" u="none" strike="noStrike" kern="1200" cap="none" spc="-50" normalizeH="0" baseline="0" noProof="0" dirty="0" err="1">
                <a:ln>
                  <a:noFill/>
                </a:ln>
                <a:solidFill>
                  <a:srgbClr val="404040"/>
                </a:solidFill>
                <a:effectLst/>
                <a:uLnTx/>
                <a:uFillTx/>
                <a:latin typeface="Phetsarath OT" pitchFamily="2" charset="0"/>
                <a:ea typeface="Phetsarath OT" charset="0"/>
                <a:cs typeface="Phetsarath OT" pitchFamily="2" charset="0"/>
              </a:rPr>
              <a:t>ຄຸມກຳເນີດ</a:t>
            </a:r>
            <a:r>
              <a:rPr kumimoji="0" lang="lo-LA" altLang="en-US"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 </a:t>
            </a:r>
            <a:r>
              <a:rPr kumimoji="0" lang="en-US" altLang="en-US" b="1" i="0" u="none" strike="noStrike" kern="1200" cap="none" spc="-50" normalizeH="0" baseline="0" noProof="0" dirty="0" err="1">
                <a:ln>
                  <a:noFill/>
                </a:ln>
                <a:solidFill>
                  <a:srgbClr val="404040"/>
                </a:solidFill>
                <a:effectLst/>
                <a:uLnTx/>
                <a:uFillTx/>
                <a:latin typeface="Phetsarath OT" pitchFamily="2" charset="0"/>
                <a:ea typeface="Phetsarath OT" charset="0"/>
                <a:cs typeface="Phetsarath OT" pitchFamily="2" charset="0"/>
              </a:rPr>
              <a:t>ຊະນິດດ່ຽວ</a:t>
            </a:r>
            <a:r>
              <a:rPr kumimoji="0" lang="lo-LA" altLang="en-US" b="1" i="0" u="none" strike="noStrike" kern="1200" cap="none" spc="-50" normalizeH="0" baseline="0" noProof="0" dirty="0">
                <a:ln>
                  <a:noFill/>
                </a:ln>
                <a:solidFill>
                  <a:srgbClr val="404040"/>
                </a:solidFill>
                <a:effectLst/>
                <a:uLnTx/>
                <a:uFillTx/>
                <a:latin typeface="Phetsarath OT" pitchFamily="2" charset="0"/>
                <a:ea typeface="Phetsarath OT" charset="0"/>
                <a:cs typeface="Phetsarath OT" pitchFamily="2" charset="0"/>
              </a:rPr>
              <a:t> </a:t>
            </a:r>
            <a:r>
              <a:rPr kumimoji="0" lang="en-US" altLang="en-US" b="1" i="0" u="none" strike="noStrike" kern="1200" cap="none" spc="-50" normalizeH="0" baseline="0" noProof="0" dirty="0">
                <a:ln>
                  <a:noFill/>
                </a:ln>
                <a:solidFill>
                  <a:srgbClr val="404040"/>
                </a:solidFill>
                <a:effectLst/>
                <a:uLnTx/>
                <a:uFillTx/>
                <a:latin typeface="Phetsarath OT" charset="0"/>
                <a:ea typeface="ＭＳ Ｐゴシック" panose="020B0600070205080204" pitchFamily="34" charset="-128"/>
                <a:cs typeface="Phetsarath OT" charset="0"/>
              </a:rPr>
              <a:t>POPs</a:t>
            </a:r>
            <a:endParaRPr lang="en-US" dirty="0"/>
          </a:p>
        </p:txBody>
      </p:sp>
    </p:spTree>
    <p:extLst>
      <p:ext uri="{BB962C8B-B14F-4D97-AF65-F5344CB8AC3E}">
        <p14:creationId xmlns:p14="http://schemas.microsoft.com/office/powerpoint/2010/main" val="1192345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DDB08-3D59-4B00-86C9-B977E9FF033A}"/>
              </a:ext>
            </a:extLst>
          </p:cNvPr>
          <p:cNvSpPr>
            <a:spLocks noGrp="1"/>
          </p:cNvSpPr>
          <p:nvPr>
            <p:ph type="title"/>
          </p:nvPr>
        </p:nvSpPr>
        <p:spPr/>
        <p:txBody>
          <a:bodyPr>
            <a:normAutofit/>
          </a:bodyPr>
          <a:lstStyle/>
          <a:p>
            <a:r>
              <a:rPr kumimoji="0" lang="lo-LA" altLang="en-US" sz="3800"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ຜູ້ທີ່ສາມາດນໍາ</a:t>
            </a:r>
            <a:r>
              <a:rPr kumimoji="0" lang="en-US" altLang="en-US" sz="3800" b="1" i="0" u="none" strike="noStrike" kern="1200" cap="none" spc="-50" normalizeH="0" baseline="0" noProof="0" dirty="0" err="1">
                <a:ln>
                  <a:noFill/>
                </a:ln>
                <a:solidFill>
                  <a:srgbClr val="000000"/>
                </a:solidFill>
                <a:effectLst/>
                <a:uLnTx/>
                <a:uFillTx/>
                <a:latin typeface="Phetsarath OT" pitchFamily="2" charset="0"/>
                <a:ea typeface="Phetsarath OT" charset="0"/>
                <a:cs typeface="Phetsarath OT" pitchFamily="2" charset="0"/>
              </a:rPr>
              <a:t>ໃຊ້ໄດ</a:t>
            </a:r>
            <a:r>
              <a:rPr kumimoji="0" lang="en-US" altLang="en-US" sz="3800"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a:t>
            </a:r>
            <a:endParaRPr lang="en-US" dirty="0"/>
          </a:p>
        </p:txBody>
      </p:sp>
      <p:sp>
        <p:nvSpPr>
          <p:cNvPr id="4" name="Date Placeholder 3">
            <a:extLst>
              <a:ext uri="{FF2B5EF4-FFF2-40B4-BE49-F238E27FC236}">
                <a16:creationId xmlns:a16="http://schemas.microsoft.com/office/drawing/2014/main" id="{80F43C58-F0CA-4F71-A27F-8B26FCDBFD55}"/>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F5E5DE30-71D9-4977-8A52-27C7ECEAD397}"/>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E80BA840-DAF2-4D98-B0A4-C8CDB4CD001A}"/>
              </a:ext>
            </a:extLst>
          </p:cNvPr>
          <p:cNvSpPr>
            <a:spLocks noGrp="1"/>
          </p:cNvSpPr>
          <p:nvPr>
            <p:ph type="sldNum" sz="quarter" idx="12"/>
          </p:nvPr>
        </p:nvSpPr>
        <p:spPr/>
        <p:txBody>
          <a:bodyPr/>
          <a:lstStyle/>
          <a:p>
            <a:fld id="{82051DE1-73A6-4E05-820F-37EC3FE57943}" type="slidenum">
              <a:rPr lang="th-TH" smtClean="0"/>
              <a:pPr/>
              <a:t>16</a:t>
            </a:fld>
            <a:endParaRPr lang="th-TH"/>
          </a:p>
        </p:txBody>
      </p:sp>
      <p:sp>
        <p:nvSpPr>
          <p:cNvPr id="13" name="Content Placeholder 2">
            <a:extLst>
              <a:ext uri="{FF2B5EF4-FFF2-40B4-BE49-F238E27FC236}">
                <a16:creationId xmlns:a16="http://schemas.microsoft.com/office/drawing/2014/main" id="{D352B2C5-FB68-4D6E-B121-BEEEBF549150}"/>
              </a:ext>
            </a:extLst>
          </p:cNvPr>
          <p:cNvSpPr txBox="1">
            <a:spLocks/>
          </p:cNvSpPr>
          <p:nvPr/>
        </p:nvSpPr>
        <p:spPr>
          <a:xfrm>
            <a:off x="685800" y="1447800"/>
            <a:ext cx="8077200" cy="5105400"/>
          </a:xfrm>
          <a:prstGeom prst="rect">
            <a:avLst/>
          </a:prstGeom>
        </p:spPr>
        <p:txBody>
          <a:bodyPr vert="horz" wrap="square" lIns="91440" tIns="45720" rIns="91440" bIns="45720" numCol="1" rtlCol="0" anchor="t" anchorCtr="0" compatLnSpc="1">
            <a:prstTxWarp prst="textNoShape">
              <a:avLst/>
            </a:prstTxWarp>
            <a:noAutofit/>
          </a:bodyPr>
          <a:lstStyle>
            <a:lvl1pPr marL="182563" indent="-182563" algn="l" rtl="0" eaLnBrk="0" fontAlgn="base" hangingPunct="0">
              <a:lnSpc>
                <a:spcPct val="95000"/>
              </a:lnSpc>
              <a:spcBef>
                <a:spcPts val="1400"/>
              </a:spcBef>
              <a:spcAft>
                <a:spcPts val="200"/>
              </a:spcAft>
              <a:buClr>
                <a:schemeClr val="accent1"/>
              </a:buClr>
              <a:buSzPct val="80000"/>
              <a:buFont typeface="Arial" pitchFamily="34"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marR="0" lvl="0" indent="0" algn="l" defTabSz="914400" rtl="0" eaLnBrk="1" fontAlgn="base" latinLnBrk="0" hangingPunct="1">
              <a:lnSpc>
                <a:spcPct val="100000"/>
              </a:lnSpc>
              <a:spcBef>
                <a:spcPts val="600"/>
              </a:spcBef>
              <a:spcAft>
                <a:spcPts val="200"/>
              </a:spcAft>
              <a:buClr>
                <a:srgbClr val="6F6F74"/>
              </a:buClr>
              <a:buSzPct val="80000"/>
              <a:buFont typeface="Arial" pitchFamily="34" charset="0"/>
              <a:buNone/>
              <a:tabLst/>
              <a:defRPr/>
            </a:pPr>
            <a:r>
              <a:rPr kumimoji="0" lang="lo-LA"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ແມ່ຍິງທຸກຄົນສາມາດໃຊ້ຢາຄຸມກໍາເນີດດ່ຽວໄດ້ຢ່າງປອດໄພ ແລະ ມີປະສິດທິຜົນສູງ</a:t>
            </a:r>
            <a:r>
              <a:rPr kumimoji="0" lang="en-AU" altLang="en-US" sz="2600" b="1" i="0" u="none" strike="noStrike" kern="1200" cap="none" spc="10" normalizeH="0" baseline="0" noProof="0" dirty="0" err="1">
                <a:ln>
                  <a:noFill/>
                </a:ln>
                <a:solidFill>
                  <a:srgbClr val="000000"/>
                </a:solidFill>
                <a:effectLst/>
                <a:uLnTx/>
                <a:uFillTx/>
                <a:latin typeface="Phetsarath OT" pitchFamily="2" charset="0"/>
                <a:ea typeface="Phetsarath OT" charset="0"/>
                <a:cs typeface="Phetsarath OT" pitchFamily="2" charset="0"/>
              </a:rPr>
              <a:t>ໂດຍ</a:t>
            </a:r>
            <a:r>
              <a:rPr kumimoji="0" lang="en-AU"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10" normalizeH="0" baseline="0" noProof="0" dirty="0" err="1">
                <a:ln>
                  <a:noFill/>
                </a:ln>
                <a:solidFill>
                  <a:srgbClr val="000000"/>
                </a:solidFill>
                <a:effectLst/>
                <a:uLnTx/>
                <a:uFillTx/>
                <a:latin typeface="Phetsarath OT" pitchFamily="2" charset="0"/>
                <a:ea typeface="Phetsarath OT" charset="0"/>
                <a:cs typeface="Phetsarath OT" pitchFamily="2" charset="0"/>
              </a:rPr>
              <a:t>ສະ</a:t>
            </a:r>
            <a:r>
              <a:rPr kumimoji="0" lang="en-AU"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10" normalizeH="0" baseline="0" noProof="0" dirty="0" err="1">
                <a:ln>
                  <a:noFill/>
                </a:ln>
                <a:solidFill>
                  <a:srgbClr val="000000"/>
                </a:solidFill>
                <a:effectLst/>
                <a:uLnTx/>
                <a:uFillTx/>
                <a:latin typeface="Phetsarath OT" pitchFamily="2" charset="0"/>
                <a:ea typeface="Phetsarath OT" charset="0"/>
                <a:cs typeface="Phetsarath OT" pitchFamily="2" charset="0"/>
              </a:rPr>
              <a:t>ເພາະ</a:t>
            </a:r>
            <a:r>
              <a:rPr kumimoji="0" lang="en-AU"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lo-LA"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ແມ່ຍິງທ</a:t>
            </a:r>
            <a:r>
              <a:rPr kumimoji="0" lang="en-AU"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ກໍາລັງລ້ຽງລູກດ້ວຍ</a:t>
            </a:r>
            <a:r>
              <a:rPr kumimoji="0" lang="en-US" altLang="en-US" sz="2600" b="1" i="0" u="none" strike="noStrike" kern="1200" cap="none" spc="10" normalizeH="0" baseline="0" noProof="0" dirty="0" err="1">
                <a:ln>
                  <a:noFill/>
                </a:ln>
                <a:solidFill>
                  <a:srgbClr val="000000"/>
                </a:solidFill>
                <a:effectLst/>
                <a:uLnTx/>
                <a:uFillTx/>
                <a:latin typeface="Phetsarath OT" pitchFamily="2" charset="0"/>
                <a:ea typeface="Phetsarath OT" charset="0"/>
                <a:cs typeface="Phetsarath OT" pitchFamily="2" charset="0"/>
              </a:rPr>
              <a:t>ນ້ຳ</a:t>
            </a:r>
            <a:r>
              <a:rPr kumimoji="0" lang="lo-LA" altLang="en-US" sz="2600" b="1"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ນົມແມ່</a:t>
            </a:r>
            <a:r>
              <a:rPr kumimoji="0" lang="en-AU" altLang="en-US" sz="2600" b="0"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rPr>
              <a:t>.</a:t>
            </a:r>
            <a:endParaRPr kumimoji="0" lang="en-US" altLang="en-US" sz="2600" b="0"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82563" marR="0" lvl="1" indent="-182563" algn="l" defTabSz="914400" rtl="0" eaLnBrk="1" fontAlgn="base" latinLnBrk="0" hangingPunct="1">
              <a:lnSpc>
                <a:spcPct val="100000"/>
              </a:lnSpc>
              <a:spcBef>
                <a:spcPts val="600"/>
              </a:spcBef>
              <a:spcAft>
                <a:spcPts val="200"/>
              </a:spcAft>
              <a:buClr>
                <a:srgbClr val="6F6F74"/>
              </a:buClr>
              <a:buSzTx/>
              <a:buFont typeface="Wingdings 2" pitchFamily="18" charset="2"/>
              <a:buChar char=""/>
              <a:tabLst/>
              <a:defRPr/>
            </a:pP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ນອກນັ້ນ</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ຢາ</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ເມັດ</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ດ່ຽວ</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ຍັງ</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ເໝາະ</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ສົມ</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ສຳ</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ລັບ</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ແມ</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ຍິງ</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1"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ທີ</a:t>
            </a:r>
            <a:r>
              <a:rPr kumimoji="0" lang="en-AU" altLang="en-US" sz="2600" b="1"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ເຄີຍ</a:t>
            </a:r>
            <a:r>
              <a:rPr kumimoji="0" lang="en-AU"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ຫຼື</a:t>
            </a:r>
            <a:r>
              <a:rPr kumimoji="0" lang="en-AU"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ບໍ່ເຄີຍມີລູກມາກ່ອນ</a:t>
            </a:r>
            <a:endPar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ບໍ່ທັນໄດ້ແຕ່ງງາ</a:t>
            </a:r>
            <a:r>
              <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ນ</a:t>
            </a: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ໄວ</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ໜຸ</a:t>
            </a:r>
            <a:r>
              <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ມ</a:t>
            </a:r>
            <a:r>
              <a:rPr kumimoji="0" lang="en-AU"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ຫຼື </a:t>
            </a:r>
            <a:r>
              <a:rPr kumimoji="0" lang="en-AU"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ຜູ</a:t>
            </a:r>
            <a:r>
              <a:rPr kumimoji="0" lang="en-AU"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AU"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ທີ</a:t>
            </a:r>
            <a:r>
              <a:rPr kumimoji="0" lang="en-AU"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ອາຍຸ 40 ປີຂື້ນໄປ</a:t>
            </a:r>
            <a:endPar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en-AU"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ເຄີຍ</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ຫຼຸ</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ລູກ, ເຄີຍຖືພາລູກນອກ</a:t>
            </a:r>
            <a:r>
              <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ພົກ</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ຜ່ານມາ</a:t>
            </a:r>
            <a:endPar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ແມ່ຍິງທີ່ສູບຢາ</a:t>
            </a:r>
            <a:endPar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en-AU"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ເປັນ</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ເສັ້ນເລືອດຂອດ </a:t>
            </a:r>
            <a:endPar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004888" marR="0" lvl="3" indent="-457200" algn="l" defTabSz="914400" rtl="0" eaLnBrk="1" fontAlgn="base" latinLnBrk="0" hangingPunct="1">
              <a:lnSpc>
                <a:spcPct val="100000"/>
              </a:lnSpc>
              <a:spcBef>
                <a:spcPts val="600"/>
              </a:spcBef>
              <a:spcAft>
                <a:spcPts val="200"/>
              </a:spcAft>
              <a:buClr>
                <a:srgbClr val="6F6F74"/>
              </a:buClr>
              <a:buSzPct val="90000"/>
              <a:buFontTx/>
              <a:buChar char="-"/>
              <a:tabLst/>
              <a:defRPr/>
            </a:pP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ຕິດເຊື້ອເອດສ, ເຖີງວ່າໄດ້ຮັບ </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ຫຼື</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 ບໍ່ໄດ້ເຮັບຢາ </a:t>
            </a:r>
            <a:r>
              <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ARV </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ກໍ</a:t>
            </a:r>
            <a:r>
              <a:rPr kumimoji="0" lang="lo-LA"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US"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en-US" altLang="en-US" sz="2600" b="0" i="0" u="none" strike="noStrike" kern="1200" cap="none" spc="0" normalizeH="0" baseline="0" noProof="0" dirty="0" err="1">
                <a:ln>
                  <a:noFill/>
                </a:ln>
                <a:solidFill>
                  <a:srgbClr val="000000"/>
                </a:solidFill>
                <a:effectLst/>
                <a:uLnTx/>
                <a:uFillTx/>
                <a:latin typeface="Phetsarath OT" pitchFamily="2" charset="0"/>
                <a:ea typeface="Phetsarath OT" charset="0"/>
                <a:cs typeface="Phetsarath OT" pitchFamily="2" charset="0"/>
              </a:rPr>
              <a:t>ຕາມ</a:t>
            </a:r>
            <a:endParaRPr kumimoji="0" lang="th-TH" altLang="en-US" sz="2600" b="0" i="0" u="none" strike="noStrike" kern="1200" cap="none" spc="0" normalizeH="0" baseline="0" noProof="0" dirty="0">
              <a:ln>
                <a:noFill/>
              </a:ln>
              <a:solidFill>
                <a:srgbClr val="000000"/>
              </a:solidFill>
              <a:effectLst/>
              <a:uLnTx/>
              <a:uFillTx/>
              <a:latin typeface="Phetsarath OT" pitchFamily="2" charset="0"/>
              <a:ea typeface="Phetsarath OT" charset="0"/>
              <a:cs typeface="Phetsarath OT" pitchFamily="2" charset="0"/>
            </a:endParaRPr>
          </a:p>
          <a:p>
            <a:pPr marL="182563" marR="0" lvl="0" indent="-182563" algn="l" defTabSz="914400" rtl="0" eaLnBrk="1" fontAlgn="base" latinLnBrk="0" hangingPunct="1">
              <a:lnSpc>
                <a:spcPct val="100000"/>
              </a:lnSpc>
              <a:spcBef>
                <a:spcPts val="600"/>
              </a:spcBef>
              <a:spcAft>
                <a:spcPts val="200"/>
              </a:spcAft>
              <a:buClr>
                <a:srgbClr val="6F6F74"/>
              </a:buClr>
              <a:buSzPct val="80000"/>
              <a:buFont typeface="Arial" pitchFamily="34" charset="0"/>
              <a:buChar char="•"/>
              <a:tabLst/>
              <a:defRPr/>
            </a:pPr>
            <a:endParaRPr kumimoji="0" lang="en-US" altLang="en-US" sz="2600" b="0" i="0" u="none" strike="noStrike" kern="1200" cap="none" spc="10" normalizeH="0" baseline="0" noProof="0" dirty="0">
              <a:ln>
                <a:noFill/>
              </a:ln>
              <a:solidFill>
                <a:srgbClr val="000000"/>
              </a:solidFill>
              <a:effectLst/>
              <a:uLnTx/>
              <a:uFillTx/>
              <a:latin typeface="Phetsarath OT" pitchFamily="2" charset="0"/>
              <a:ea typeface="Phetsarath OT" charset="0"/>
              <a:cs typeface="Phetsarath OT" pitchFamily="2" charset="0"/>
            </a:endParaRPr>
          </a:p>
        </p:txBody>
      </p:sp>
    </p:spTree>
    <p:extLst>
      <p:ext uri="{BB962C8B-B14F-4D97-AF65-F5344CB8AC3E}">
        <p14:creationId xmlns:p14="http://schemas.microsoft.com/office/powerpoint/2010/main" val="2478995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1EF8-1216-4DA4-A979-EF50F7BEBC35}"/>
              </a:ext>
            </a:extLst>
          </p:cNvPr>
          <p:cNvSpPr>
            <a:spLocks noGrp="1"/>
          </p:cNvSpPr>
          <p:nvPr>
            <p:ph type="title"/>
          </p:nvPr>
        </p:nvSpPr>
        <p:spPr/>
        <p:txBody>
          <a:bodyPr>
            <a:normAutofit fontScale="90000"/>
          </a:bodyPr>
          <a:lstStyle/>
          <a:p>
            <a:pPr marL="0" marR="0" lvl="0" indent="0" defTabSz="914400" rtl="0" eaLnBrk="1" fontAlgn="base" latinLnBrk="0" hangingPunct="1">
              <a:lnSpc>
                <a:spcPct val="90000"/>
              </a:lnSpc>
              <a:spcBef>
                <a:spcPct val="0"/>
              </a:spcBef>
              <a:spcAft>
                <a:spcPct val="0"/>
              </a:spcAft>
              <a:tabLst/>
              <a:defRPr/>
            </a:pPr>
            <a:br>
              <a:rPr kumimoji="0" lang="lo-LA" sz="4900" b="1"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br>
            <a:r>
              <a:rPr kumimoji="0" lang="lo-LA" sz="4900" b="1"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ຜູ້ທີ່ບໍ່ຄວນໃຊ້</a:t>
            </a:r>
            <a:r>
              <a:rPr kumimoji="0" lang="en-AU" altLang="en-US" sz="4900" b="1" i="0" u="none" strike="noStrike" kern="1200" cap="none" spc="0" normalizeH="0" baseline="0" noProof="0" dirty="0" err="1">
                <a:ln>
                  <a:noFill/>
                </a:ln>
                <a:solidFill>
                  <a:srgbClr val="000000"/>
                </a:solidFill>
                <a:effectLst/>
                <a:uLnTx/>
                <a:uFillTx/>
                <a:latin typeface="Phetsarath OT" pitchFamily="2" charset="0"/>
                <a:ea typeface="+mn-ea"/>
                <a:cs typeface="Phetsarath OT" pitchFamily="2" charset="0"/>
              </a:rPr>
              <a:t>ຢາ</a:t>
            </a:r>
            <a:r>
              <a:rPr kumimoji="0" lang="en-AU" altLang="en-US" sz="4900" b="1" i="0" u="none" strike="noStrike" kern="1200" cap="none" spc="0" normalizeH="0" baseline="0" noProof="0" dirty="0">
                <a:ln>
                  <a:noFill/>
                </a:ln>
                <a:solidFill>
                  <a:srgbClr val="000000"/>
                </a:solidFill>
                <a:effectLst/>
                <a:uLnTx/>
                <a:uFillTx/>
                <a:latin typeface="Phetsarath OT" pitchFamily="2" charset="0"/>
                <a:ea typeface="+mn-ea"/>
                <a:cs typeface="Phetsarath OT" pitchFamily="2" charset="0"/>
              </a:rPr>
              <a:t>​</a:t>
            </a:r>
            <a:r>
              <a:rPr kumimoji="0" lang="en-AU" altLang="en-US" sz="4900" b="1" i="0" u="none" strike="noStrike" kern="1200" cap="none" spc="0" normalizeH="0" baseline="0" noProof="0" dirty="0" err="1">
                <a:ln>
                  <a:noFill/>
                </a:ln>
                <a:solidFill>
                  <a:srgbClr val="000000"/>
                </a:solidFill>
                <a:effectLst/>
                <a:uLnTx/>
                <a:uFillTx/>
                <a:latin typeface="Phetsarath OT" pitchFamily="2" charset="0"/>
                <a:ea typeface="+mn-ea"/>
                <a:cs typeface="Phetsarath OT" pitchFamily="2" charset="0"/>
              </a:rPr>
              <a:t>ເມັດ</a:t>
            </a:r>
            <a:r>
              <a:rPr kumimoji="0" lang="en-AU" altLang="en-US" sz="4900" b="1" i="0" u="none" strike="noStrike" kern="1200" cap="none" spc="0" normalizeH="0" baseline="0" noProof="0" dirty="0">
                <a:ln>
                  <a:noFill/>
                </a:ln>
                <a:solidFill>
                  <a:srgbClr val="000000"/>
                </a:solidFill>
                <a:effectLst/>
                <a:uLnTx/>
                <a:uFillTx/>
                <a:latin typeface="Phetsarath OT" pitchFamily="2" charset="0"/>
                <a:ea typeface="+mn-ea"/>
                <a:cs typeface="Phetsarath OT" pitchFamily="2" charset="0"/>
              </a:rPr>
              <a:t>​</a:t>
            </a:r>
            <a:r>
              <a:rPr kumimoji="0" lang="en-AU" altLang="en-US" sz="4900" b="1" i="0" u="none" strike="noStrike" kern="1200" cap="none" spc="0" normalizeH="0" baseline="0" noProof="0" dirty="0" err="1">
                <a:ln>
                  <a:noFill/>
                </a:ln>
                <a:solidFill>
                  <a:srgbClr val="000000"/>
                </a:solidFill>
                <a:effectLst/>
                <a:uLnTx/>
                <a:uFillTx/>
                <a:latin typeface="Phetsarath OT" pitchFamily="2" charset="0"/>
                <a:ea typeface="+mn-ea"/>
                <a:cs typeface="Phetsarath OT" pitchFamily="2" charset="0"/>
              </a:rPr>
              <a:t>ດ່ຽວ</a:t>
            </a:r>
            <a:br>
              <a:rPr kumimoji="0" lang="en-GB" sz="3600" b="1" i="1"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br>
            <a:endParaRPr lang="en-US" dirty="0"/>
          </a:p>
        </p:txBody>
      </p:sp>
      <p:sp>
        <p:nvSpPr>
          <p:cNvPr id="4" name="Date Placeholder 3">
            <a:extLst>
              <a:ext uri="{FF2B5EF4-FFF2-40B4-BE49-F238E27FC236}">
                <a16:creationId xmlns:a16="http://schemas.microsoft.com/office/drawing/2014/main" id="{9033F400-5EB9-41FC-A7EC-9F4FEE495362}"/>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DEE4D16E-51F9-4264-B9F3-DA98E611A7BC}"/>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8D5D6E24-2572-46DD-B754-2E8360AE4142}"/>
              </a:ext>
            </a:extLst>
          </p:cNvPr>
          <p:cNvSpPr>
            <a:spLocks noGrp="1"/>
          </p:cNvSpPr>
          <p:nvPr>
            <p:ph type="sldNum" sz="quarter" idx="12"/>
          </p:nvPr>
        </p:nvSpPr>
        <p:spPr/>
        <p:txBody>
          <a:bodyPr/>
          <a:lstStyle/>
          <a:p>
            <a:fld id="{82051DE1-73A6-4E05-820F-37EC3FE57943}" type="slidenum">
              <a:rPr lang="th-TH" smtClean="0"/>
              <a:pPr/>
              <a:t>17</a:t>
            </a:fld>
            <a:endParaRPr lang="th-TH"/>
          </a:p>
        </p:txBody>
      </p:sp>
      <p:pic>
        <p:nvPicPr>
          <p:cNvPr id="7" name="Picture 6" descr="p8 pregnant woman">
            <a:extLst>
              <a:ext uri="{FF2B5EF4-FFF2-40B4-BE49-F238E27FC236}">
                <a16:creationId xmlns:a16="http://schemas.microsoft.com/office/drawing/2014/main" id="{486A5213-801D-4E14-AE71-DFD1CF77F7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84313"/>
            <a:ext cx="538163"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67746FE9-A541-4857-B668-097B05E91B1F}"/>
              </a:ext>
            </a:extLst>
          </p:cNvPr>
          <p:cNvSpPr>
            <a:spLocks noChangeArrowheads="1"/>
          </p:cNvSpPr>
          <p:nvPr/>
        </p:nvSpPr>
        <p:spPr bwMode="auto">
          <a:xfrm>
            <a:off x="685800" y="1440180"/>
            <a:ext cx="74771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ຖືພາ</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9" name="Text Box 20">
            <a:extLst>
              <a:ext uri="{FF2B5EF4-FFF2-40B4-BE49-F238E27FC236}">
                <a16:creationId xmlns:a16="http://schemas.microsoft.com/office/drawing/2014/main" id="{6B36B62A-C030-4920-B85B-E11EAABEC892}"/>
              </a:ext>
            </a:extLst>
          </p:cNvPr>
          <p:cNvSpPr txBox="1">
            <a:spLocks noChangeArrowheads="1"/>
          </p:cNvSpPr>
          <p:nvPr/>
        </p:nvSpPr>
        <p:spPr bwMode="auto">
          <a:xfrm>
            <a:off x="2133599" y="1524000"/>
            <a:ext cx="210026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 typeface="Arial" panose="020B0604020202020204" pitchFamily="34" charset="0"/>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ກຳລັງກິນຢາປິ່ນປົວວັນນະໂລກ (</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rifampicin </a:t>
            </a:r>
            <a:r>
              <a:rPr lang="en-US" altLang="en-US" sz="2000" dirty="0" err="1">
                <a:solidFill>
                  <a:srgbClr val="000000"/>
                </a:solidFill>
                <a:latin typeface="Phetsarath OT" panose="02000500000000000001" pitchFamily="2" charset="2"/>
                <a:ea typeface="Phetsarath OT" panose="02000500000000000001" pitchFamily="2" charset="2"/>
                <a:cs typeface="Phetsarath OT" panose="02000500000000000001" pitchFamily="2" charset="2"/>
              </a:rPr>
              <a:t>ຫຼື</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r>
              <a:rPr lang="en-US" altLang="en-US" sz="2000" dirty="0" err="1">
                <a:solidFill>
                  <a:srgbClr val="000000"/>
                </a:solidFill>
                <a:latin typeface="Phetsarath OT" panose="02000500000000000001" pitchFamily="2" charset="2"/>
                <a:ea typeface="Phetsarath OT" panose="02000500000000000001" pitchFamily="2" charset="2"/>
                <a:cs typeface="Phetsarath OT" panose="02000500000000000001" pitchFamily="2" charset="2"/>
              </a:rPr>
              <a:t>rifabutin</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ຢາກັນຊັກ ຫຼື </a:t>
            </a:r>
            <a:r>
              <a:rPr lang="en-US"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Ritonavir</a:t>
            </a:r>
          </a:p>
        </p:txBody>
      </p:sp>
      <p:pic>
        <p:nvPicPr>
          <p:cNvPr id="10" name="Picture 14" descr="pill-bottle-final">
            <a:extLst>
              <a:ext uri="{FF2B5EF4-FFF2-40B4-BE49-F238E27FC236}">
                <a16:creationId xmlns:a16="http://schemas.microsoft.com/office/drawing/2014/main" id="{BB20C992-D951-4542-9D1E-335E23E97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467613">
            <a:off x="1311552" y="2179206"/>
            <a:ext cx="781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C7100884-38C3-42AE-AC38-D305E6C97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3200" y="1550920"/>
            <a:ext cx="1847052" cy="1390650"/>
          </a:xfrm>
          <a:prstGeom prst="rect">
            <a:avLst/>
          </a:prstGeom>
        </p:spPr>
      </p:pic>
      <p:sp>
        <p:nvSpPr>
          <p:cNvPr id="12" name="Rectangle 91">
            <a:extLst>
              <a:ext uri="{FF2B5EF4-FFF2-40B4-BE49-F238E27FC236}">
                <a16:creationId xmlns:a16="http://schemas.microsoft.com/office/drawing/2014/main" id="{7330C647-7E99-4721-9609-7F78CF5B92AE}"/>
              </a:ext>
            </a:extLst>
          </p:cNvPr>
          <p:cNvSpPr>
            <a:spLocks noChangeArrowheads="1"/>
          </p:cNvSpPr>
          <p:nvPr/>
        </p:nvSpPr>
        <p:spPr bwMode="auto">
          <a:xfrm>
            <a:off x="3934889" y="2960786"/>
            <a:ext cx="2395936" cy="36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ເປັນພະຍາດຕັບຮ້າຍແຮງ</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13" name="Rectangle 77">
            <a:extLst>
              <a:ext uri="{FF2B5EF4-FFF2-40B4-BE49-F238E27FC236}">
                <a16:creationId xmlns:a16="http://schemas.microsoft.com/office/drawing/2014/main" id="{6BFF9D0E-2505-45E5-B307-F4A113B1B8B1}"/>
              </a:ext>
            </a:extLst>
          </p:cNvPr>
          <p:cNvSpPr>
            <a:spLocks noChangeArrowheads="1"/>
          </p:cNvSpPr>
          <p:nvPr/>
        </p:nvSpPr>
        <p:spPr bwMode="auto">
          <a:xfrm>
            <a:off x="7254875" y="1617662"/>
            <a:ext cx="188912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 ຫຼື ເຄີຍເປັນມະເຮັງເຕົ້ານົມ</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4" name="Picture 13">
            <a:extLst>
              <a:ext uri="{FF2B5EF4-FFF2-40B4-BE49-F238E27FC236}">
                <a16:creationId xmlns:a16="http://schemas.microsoft.com/office/drawing/2014/main" id="{67EFEB7E-5C0F-4D73-A2DC-B9872AB8C0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3703" y="2295241"/>
            <a:ext cx="2409508" cy="1346019"/>
          </a:xfrm>
          <a:prstGeom prst="rect">
            <a:avLst/>
          </a:prstGeom>
        </p:spPr>
      </p:pic>
      <p:sp>
        <p:nvSpPr>
          <p:cNvPr id="15" name="Rectangle 25">
            <a:extLst>
              <a:ext uri="{FF2B5EF4-FFF2-40B4-BE49-F238E27FC236}">
                <a16:creationId xmlns:a16="http://schemas.microsoft.com/office/drawing/2014/main" id="{A2DB3770-17A4-45A1-96D5-62F72A564704}"/>
              </a:ext>
            </a:extLst>
          </p:cNvPr>
          <p:cNvSpPr>
            <a:spLocks noChangeArrowheads="1"/>
          </p:cNvSpPr>
          <p:nvPr/>
        </p:nvSpPr>
        <p:spPr bwMode="auto">
          <a:xfrm>
            <a:off x="18257" y="4696044"/>
            <a:ext cx="1335086"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1588" marR="0" lvl="0" indent="-1588" algn="ctr" defTabSz="914400" rtl="0" eaLnBrk="1" fontAlgn="base" latinLnBrk="0" hangingPunct="1">
              <a:lnSpc>
                <a:spcPct val="95000"/>
              </a:lnSpc>
              <a:spcBef>
                <a:spcPct val="20000"/>
              </a:spcBef>
              <a:spcAft>
                <a:spcPct val="0"/>
              </a:spcAft>
              <a:buClrTx/>
              <a:buSzTx/>
              <a:buFontTx/>
              <a:buNone/>
              <a:tabLst/>
              <a:defRPr/>
            </a:pPr>
            <a:r>
              <a:rPr kumimoji="0" lang="lo-LA" alt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ຄິດວ່າອາດຈະຖືພາ</a:t>
            </a:r>
            <a:endParaRPr kumimoji="0" lang="en-US" alt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6" name="Picture 15">
            <a:extLst>
              <a:ext uri="{FF2B5EF4-FFF2-40B4-BE49-F238E27FC236}">
                <a16:creationId xmlns:a16="http://schemas.microsoft.com/office/drawing/2014/main" id="{D9FB7665-90B2-455B-9A8A-F0D16468F7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4868" y="4247351"/>
            <a:ext cx="1908573" cy="1344622"/>
          </a:xfrm>
          <a:prstGeom prst="rect">
            <a:avLst/>
          </a:prstGeom>
        </p:spPr>
      </p:pic>
      <p:pic>
        <p:nvPicPr>
          <p:cNvPr id="17" name="Picture 16">
            <a:extLst>
              <a:ext uri="{FF2B5EF4-FFF2-40B4-BE49-F238E27FC236}">
                <a16:creationId xmlns:a16="http://schemas.microsoft.com/office/drawing/2014/main" id="{0AE682E3-A9C3-437B-93E9-7EBAD724571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15008" y="4248897"/>
            <a:ext cx="1970088" cy="1190130"/>
          </a:xfrm>
          <a:prstGeom prst="rect">
            <a:avLst/>
          </a:prstGeom>
        </p:spPr>
      </p:pic>
      <p:sp>
        <p:nvSpPr>
          <p:cNvPr id="18" name="Rectangle 5">
            <a:extLst>
              <a:ext uri="{FF2B5EF4-FFF2-40B4-BE49-F238E27FC236}">
                <a16:creationId xmlns:a16="http://schemas.microsoft.com/office/drawing/2014/main" id="{22E0C270-74E5-48DC-A994-9255B4E56542}"/>
              </a:ext>
            </a:extLst>
          </p:cNvPr>
          <p:cNvSpPr>
            <a:spLocks noChangeArrowheads="1"/>
          </p:cNvSpPr>
          <p:nvPr/>
        </p:nvSpPr>
        <p:spPr bwMode="auto">
          <a:xfrm>
            <a:off x="3416952" y="5563776"/>
            <a:ext cx="234315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rheumatic</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r>
              <a:rPr lang="en-US" altLang="en-US" sz="2000" dirty="0" err="1">
                <a:solidFill>
                  <a:srgbClr val="000000"/>
                </a:solidFill>
                <a:latin typeface="Phetsarath OT" panose="02000500000000000001" pitchFamily="2" charset="2"/>
                <a:ea typeface="Phetsarath OT" panose="02000500000000000001" pitchFamily="2" charset="2"/>
                <a:cs typeface="Phetsarath OT" panose="02000500000000000001" pitchFamily="2" charset="2"/>
              </a:rPr>
              <a:t>disesase</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ເຊັ່ນ:</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lupus</a:t>
            </a:r>
          </a:p>
        </p:txBody>
      </p:sp>
      <p:sp>
        <p:nvSpPr>
          <p:cNvPr id="19" name="Text Box 4">
            <a:extLst>
              <a:ext uri="{FF2B5EF4-FFF2-40B4-BE49-F238E27FC236}">
                <a16:creationId xmlns:a16="http://schemas.microsoft.com/office/drawing/2014/main" id="{441C967F-4CE5-41E6-ACFC-97BC710E29A4}"/>
              </a:ext>
            </a:extLst>
          </p:cNvPr>
          <p:cNvSpPr txBox="1">
            <a:spLocks noChangeArrowheads="1"/>
          </p:cNvSpPr>
          <p:nvPr/>
        </p:nvSpPr>
        <p:spPr bwMode="auto">
          <a:xfrm>
            <a:off x="6324600" y="4049713"/>
            <a:ext cx="176688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ts val="600"/>
              </a:spcBef>
              <a:spcAft>
                <a:spcPct val="0"/>
              </a:spcAft>
              <a:buNone/>
              <a:defRPr/>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ມີບັນຫາກ່ຽວກັບກ້ອນເລືອດອຸດຕັນເສັ້ນເລືອດຢູ່ຂາ ຫຼື ປອດ</a:t>
            </a:r>
          </a:p>
        </p:txBody>
      </p:sp>
      <p:pic>
        <p:nvPicPr>
          <p:cNvPr id="20" name="Picture 19">
            <a:extLst>
              <a:ext uri="{FF2B5EF4-FFF2-40B4-BE49-F238E27FC236}">
                <a16:creationId xmlns:a16="http://schemas.microsoft.com/office/drawing/2014/main" id="{6ED02FE3-895E-4DB5-B74C-F540BCC17E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17310" y="4181029"/>
            <a:ext cx="1226690" cy="1835769"/>
          </a:xfrm>
          <a:prstGeom prst="rect">
            <a:avLst/>
          </a:prstGeom>
        </p:spPr>
      </p:pic>
    </p:spTree>
    <p:extLst>
      <p:ext uri="{BB962C8B-B14F-4D97-AF65-F5344CB8AC3E}">
        <p14:creationId xmlns:p14="http://schemas.microsoft.com/office/powerpoint/2010/main" val="2929400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10DFD-D4C9-41E0-9304-C20209779B94}"/>
              </a:ext>
            </a:extLst>
          </p:cNvPr>
          <p:cNvSpPr>
            <a:spLocks noGrp="1"/>
          </p:cNvSpPr>
          <p:nvPr>
            <p:ph type="title"/>
          </p:nvPr>
        </p:nvSpPr>
        <p:spPr/>
        <p:txBody>
          <a:bodyPr>
            <a:normAutofit/>
          </a:bodyPr>
          <a:lstStyle/>
          <a:p>
            <a:r>
              <a:rPr kumimoji="0" lang="lo-LA"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ຂໍ້</a:t>
            </a:r>
            <a:r>
              <a:rPr kumimoji="0" lang="en-US"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a:t>
            </a:r>
            <a:r>
              <a:rPr kumimoji="0" lang="lo-LA"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ດີ</a:t>
            </a:r>
            <a:r>
              <a:rPr kumimoji="0" lang="en-US"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en-US" altLang="en-US" b="1" i="0" u="none" strike="noStrike" kern="1200" cap="none" spc="-50" normalizeH="0" baseline="0" noProof="0" dirty="0" err="1">
                <a:ln>
                  <a:noFill/>
                </a:ln>
                <a:solidFill>
                  <a:srgbClr val="000000"/>
                </a:solidFill>
                <a:effectLst/>
                <a:uLnTx/>
                <a:uFillTx/>
                <a:latin typeface="Phetsarath OT" pitchFamily="2" charset="0"/>
                <a:ea typeface="Phetsarath OT" charset="0"/>
                <a:cs typeface="Phetsarath OT" pitchFamily="2" charset="0"/>
              </a:rPr>
              <a:t>ແລະ</a:t>
            </a:r>
            <a:r>
              <a:rPr kumimoji="0" lang="en-US"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 </a:t>
            </a:r>
            <a:r>
              <a:rPr kumimoji="0" lang="lo-LA"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ຂໍ້</a:t>
            </a:r>
            <a:r>
              <a:rPr kumimoji="0" lang="en-US"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a:t>
            </a:r>
            <a:r>
              <a:rPr lang="lo-LA" altLang="en-US" b="1" spc="-50" dirty="0">
                <a:solidFill>
                  <a:srgbClr val="000000"/>
                </a:solidFill>
                <a:latin typeface="Phetsarath OT" pitchFamily="2" charset="0"/>
                <a:ea typeface="Phetsarath OT" charset="0"/>
                <a:cs typeface="Phetsarath OT" pitchFamily="2" charset="0"/>
              </a:rPr>
              <a:t>ບໍ່ສະດວກ</a:t>
            </a:r>
            <a:endParaRPr lang="en-US" dirty="0"/>
          </a:p>
        </p:txBody>
      </p:sp>
      <p:sp>
        <p:nvSpPr>
          <p:cNvPr id="4" name="Date Placeholder 3">
            <a:extLst>
              <a:ext uri="{FF2B5EF4-FFF2-40B4-BE49-F238E27FC236}">
                <a16:creationId xmlns:a16="http://schemas.microsoft.com/office/drawing/2014/main" id="{6F4EC777-EA0B-4C1F-A923-1708F5A7DEC3}"/>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F1B3C66A-F93F-4853-A1E2-ED4F1E7244B2}"/>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BE4C6413-3A76-447F-B7CD-713E1028F440}"/>
              </a:ext>
            </a:extLst>
          </p:cNvPr>
          <p:cNvSpPr>
            <a:spLocks noGrp="1"/>
          </p:cNvSpPr>
          <p:nvPr>
            <p:ph type="sldNum" sz="quarter" idx="12"/>
          </p:nvPr>
        </p:nvSpPr>
        <p:spPr/>
        <p:txBody>
          <a:bodyPr/>
          <a:lstStyle/>
          <a:p>
            <a:fld id="{82051DE1-73A6-4E05-820F-37EC3FE57943}" type="slidenum">
              <a:rPr lang="th-TH" smtClean="0"/>
              <a:pPr/>
              <a:t>18</a:t>
            </a:fld>
            <a:endParaRPr lang="th-TH"/>
          </a:p>
        </p:txBody>
      </p:sp>
      <p:graphicFrame>
        <p:nvGraphicFramePr>
          <p:cNvPr id="7" name="Table 6">
            <a:extLst>
              <a:ext uri="{FF2B5EF4-FFF2-40B4-BE49-F238E27FC236}">
                <a16:creationId xmlns:a16="http://schemas.microsoft.com/office/drawing/2014/main" id="{A11A1515-1315-4414-A468-4393C06565FB}"/>
              </a:ext>
            </a:extLst>
          </p:cNvPr>
          <p:cNvGraphicFramePr>
            <a:graphicFrameLocks noGrp="1"/>
          </p:cNvGraphicFramePr>
          <p:nvPr>
            <p:extLst>
              <p:ext uri="{D42A27DB-BD31-4B8C-83A1-F6EECF244321}">
                <p14:modId xmlns:p14="http://schemas.microsoft.com/office/powerpoint/2010/main" val="476872147"/>
              </p:ext>
            </p:extLst>
          </p:nvPr>
        </p:nvGraphicFramePr>
        <p:xfrm>
          <a:off x="304800" y="1556793"/>
          <a:ext cx="8534400" cy="5301208"/>
        </p:xfrm>
        <a:graphic>
          <a:graphicData uri="http://schemas.openxmlformats.org/drawingml/2006/table">
            <a:tbl>
              <a:tblPr/>
              <a:tblGrid>
                <a:gridCol w="4087326">
                  <a:extLst>
                    <a:ext uri="{9D8B030D-6E8A-4147-A177-3AD203B41FA5}">
                      <a16:colId xmlns:a16="http://schemas.microsoft.com/office/drawing/2014/main" val="20000"/>
                    </a:ext>
                  </a:extLst>
                </a:gridCol>
                <a:gridCol w="4447074">
                  <a:extLst>
                    <a:ext uri="{9D8B030D-6E8A-4147-A177-3AD203B41FA5}">
                      <a16:colId xmlns:a16="http://schemas.microsoft.com/office/drawing/2014/main" val="20001"/>
                    </a:ext>
                  </a:extLst>
                </a:gridCol>
              </a:tblGrid>
              <a:tr h="815970">
                <a:tc>
                  <a:txBody>
                    <a:bodyPr/>
                    <a:lstStyle>
                      <a:lvl1pPr marL="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o-LA" altLang="en-US" sz="3200" b="1" i="0" u="none" strike="noStrike" cap="none" normalizeH="0" baseline="0" dirty="0">
                          <a:ln>
                            <a:noFill/>
                          </a:ln>
                          <a:solidFill>
                            <a:schemeClr val="bg1"/>
                          </a:solidFill>
                          <a:effectLst/>
                          <a:latin typeface="Phetsarath OT" pitchFamily="2" charset="0"/>
                          <a:cs typeface="Phetsarath OT" pitchFamily="2" charset="0"/>
                        </a:rPr>
                        <a:t>ຂໍ້</a:t>
                      </a:r>
                      <a:r>
                        <a:rPr kumimoji="0" lang="en-US" altLang="en-US" sz="3200" b="1" i="0" u="none" strike="noStrike" cap="none" normalizeH="0" baseline="0" dirty="0">
                          <a:ln>
                            <a:noFill/>
                          </a:ln>
                          <a:solidFill>
                            <a:schemeClr val="bg1"/>
                          </a:solidFill>
                          <a:effectLst/>
                          <a:latin typeface="Phetsarath OT" pitchFamily="2" charset="0"/>
                          <a:cs typeface="Phetsarath OT" pitchFamily="2" charset="0"/>
                        </a:rPr>
                        <a:t>​</a:t>
                      </a:r>
                      <a:r>
                        <a:rPr kumimoji="0" lang="lo-LA" altLang="en-US" sz="3200" b="1" i="0" u="none" strike="noStrike" cap="none" normalizeH="0" baseline="0" dirty="0">
                          <a:ln>
                            <a:noFill/>
                          </a:ln>
                          <a:solidFill>
                            <a:schemeClr val="bg1"/>
                          </a:solidFill>
                          <a:effectLst/>
                          <a:latin typeface="Phetsarath OT" pitchFamily="2" charset="0"/>
                          <a:cs typeface="Phetsarath OT" pitchFamily="2" charset="0"/>
                        </a:rPr>
                        <a:t>ດີ</a:t>
                      </a:r>
                      <a:endParaRPr kumimoji="0" lang="th-TH" altLang="en-US" sz="3200" b="1" i="0" u="none" strike="noStrike" cap="none" normalizeH="0" baseline="0" dirty="0">
                        <a:ln>
                          <a:noFill/>
                        </a:ln>
                        <a:solidFill>
                          <a:schemeClr val="bg1"/>
                        </a:solidFill>
                        <a:effectLst/>
                        <a:latin typeface="Phetsarath OT" pitchFamily="2" charset="0"/>
                        <a:cs typeface="Phetsarath OT" pitchFamily="2" charset="0"/>
                      </a:endParaRPr>
                    </a:p>
                  </a:txBody>
                  <a:tcPr marT="45715" marB="4571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6F6F74"/>
                    </a:solidFill>
                  </a:tcPr>
                </a:tc>
                <a:tc>
                  <a:txBody>
                    <a:bodyPr/>
                    <a:lstStyle>
                      <a:lvl1pPr marL="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o-LA" altLang="en-US" sz="3200" b="1" i="0" u="none" strike="noStrike" cap="none" normalizeH="0" baseline="0" dirty="0">
                          <a:ln>
                            <a:noFill/>
                          </a:ln>
                          <a:solidFill>
                            <a:schemeClr val="bg1"/>
                          </a:solidFill>
                          <a:effectLst/>
                          <a:latin typeface="Phetsarath OT" pitchFamily="2" charset="0"/>
                          <a:cs typeface="Phetsarath OT" pitchFamily="2" charset="0"/>
                        </a:rPr>
                        <a:t>ຂໍ້ບໍ່ສະດວກ</a:t>
                      </a:r>
                      <a:endParaRPr kumimoji="0" lang="th-TH" altLang="en-US" sz="3200" b="1" i="0" u="none" strike="noStrike" cap="none" normalizeH="0" baseline="0" dirty="0">
                        <a:ln>
                          <a:noFill/>
                        </a:ln>
                        <a:solidFill>
                          <a:schemeClr val="bg1"/>
                        </a:solidFill>
                        <a:effectLst/>
                        <a:latin typeface="Phetsarath OT" pitchFamily="2" charset="0"/>
                        <a:cs typeface="Phetsarath OT" pitchFamily="2" charset="0"/>
                      </a:endParaRPr>
                    </a:p>
                  </a:txBody>
                  <a:tcPr marT="45715" marB="45715"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7B3D17"/>
                    </a:solidFill>
                  </a:tcPr>
                </a:tc>
                <a:extLst>
                  <a:ext uri="{0D108BD9-81ED-4DB2-BD59-A6C34878D82A}">
                    <a16:rowId xmlns:a16="http://schemas.microsoft.com/office/drawing/2014/main" val="10000"/>
                  </a:ext>
                </a:extLst>
              </a:tr>
              <a:tr h="4485238">
                <a:tc>
                  <a:txBody>
                    <a:bodyPr/>
                    <a:lstStyle>
                      <a:lvl1pPr marL="457200" indent="-45720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lo-LA" altLang="en-US" sz="2400" b="0" i="0" u="none" strike="noStrike" cap="none" normalizeH="0" baseline="0" dirty="0">
                        <a:ln>
                          <a:noFill/>
                        </a:ln>
                        <a:solidFill>
                          <a:schemeClr val="tx1"/>
                        </a:solidFill>
                        <a:effectLst/>
                        <a:latin typeface="Phetsarath OT" pitchFamily="2" charset="0"/>
                        <a:cs typeface="Phetsarath OT" pitchFamily="2" charset="0"/>
                      </a:endParaRPr>
                    </a:p>
                    <a:p>
                      <a:pPr marL="18288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ປ້ອງກັນການຖືພາ</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en-US" altLang="en-US" sz="2400" b="0" i="0" u="none" strike="noStrike" cap="none" normalizeH="0" baseline="0" dirty="0" err="1">
                          <a:ln>
                            <a:noFill/>
                          </a:ln>
                          <a:solidFill>
                            <a:schemeClr val="tx1"/>
                          </a:solidFill>
                          <a:effectLst/>
                          <a:latin typeface="Phetsarath OT" pitchFamily="2" charset="0"/>
                          <a:cs typeface="Phetsarath OT" pitchFamily="2" charset="0"/>
                        </a:rPr>
                        <a:t>ຫຼຸ</a:t>
                      </a: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ດຜ່ອນການເຈັບທ້ອງເວລາເປັນປະຈໍາເດືອນ</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ປ້ອງກັນການເປັນມະເຮັງມົດລູກ</a:t>
                      </a:r>
                      <a:endParaRPr kumimoji="0" lang="en-US" altLang="en-US" sz="2400" b="0" i="0" u="none" strike="noStrike" cap="none" normalizeH="0" baseline="0" dirty="0">
                        <a:ln>
                          <a:noFill/>
                        </a:ln>
                        <a:solidFill>
                          <a:schemeClr val="tx1"/>
                        </a:solidFill>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ໃຊ້ເວລາໃດ</a:t>
                      </a:r>
                      <a:r>
                        <a:rPr kumimoji="0" lang="en-US" altLang="en-US" sz="2400" b="0" i="0" u="none" strike="noStrike" cap="none" normalizeH="0" baseline="0" dirty="0" err="1">
                          <a:ln>
                            <a:noFill/>
                          </a:ln>
                          <a:solidFill>
                            <a:schemeClr val="tx1"/>
                          </a:solidFill>
                          <a:effectLst/>
                          <a:latin typeface="Phetsarath OT" pitchFamily="2" charset="0"/>
                          <a:cs typeface="Phetsarath OT" pitchFamily="2" charset="0"/>
                        </a:rPr>
                        <a:t>ກໍ</a:t>
                      </a:r>
                      <a:r>
                        <a:rPr kumimoji="0" lang="en-US" altLang="en-US" sz="2400" b="0" i="0" u="none" strike="noStrike" cap="none" normalizeH="0" baseline="0" dirty="0">
                          <a:ln>
                            <a:noFill/>
                          </a:ln>
                          <a:solidFill>
                            <a:schemeClr val="tx1"/>
                          </a:solidFill>
                          <a:effectLst/>
                          <a:latin typeface="Phetsarath OT" pitchFamily="2" charset="0"/>
                          <a:cs typeface="Phetsarath OT" pitchFamily="2" charset="0"/>
                        </a:rPr>
                        <a:t>່</a:t>
                      </a: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ໄດ້,</a:t>
                      </a:r>
                      <a:r>
                        <a:rPr kumimoji="0" lang="en-US" altLang="en-US" sz="2400" b="0" i="0" u="none" strike="noStrike" cap="none" normalizeH="0" baseline="0" dirty="0">
                          <a:ln>
                            <a:noFill/>
                          </a:ln>
                          <a:solidFill>
                            <a:schemeClr val="tx1"/>
                          </a:solidFill>
                          <a:effectLst/>
                          <a:latin typeface="Phetsarath OT" pitchFamily="2" charset="0"/>
                          <a:cs typeface="Phetsarath OT" pitchFamily="2" charset="0"/>
                        </a:rPr>
                        <a:t> </a:t>
                      </a: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ບໍ່ຕ້ອງໄປພົບແພດເປັນປະຈໍາ</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ປອດໄພສຳລັບແມ່ຍິງທີ່ລ້ຽງລູກດ້ວຍ</a:t>
                      </a:r>
                      <a:r>
                        <a:rPr kumimoji="0" lang="en-US" altLang="en-US" sz="2400" b="0" i="0" u="none" strike="noStrike" cap="none" normalizeH="0" baseline="0" dirty="0" err="1">
                          <a:ln>
                            <a:noFill/>
                          </a:ln>
                          <a:solidFill>
                            <a:schemeClr val="tx1"/>
                          </a:solidFill>
                          <a:effectLst/>
                          <a:latin typeface="Phetsarath OT" pitchFamily="2" charset="0"/>
                          <a:cs typeface="Phetsarath OT" pitchFamily="2" charset="0"/>
                        </a:rPr>
                        <a:t>ນ້ຳ</a:t>
                      </a: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ນົມແມ່</a:t>
                      </a:r>
                      <a:endParaRPr kumimoji="0" lang="th-TH" altLang="en-US" sz="2400" b="0" i="0" u="none" strike="noStrike" cap="none" normalizeH="0" baseline="0" dirty="0">
                        <a:ln>
                          <a:noFill/>
                        </a:ln>
                        <a:solidFill>
                          <a:schemeClr val="tx1"/>
                        </a:solidFill>
                        <a:effectLst/>
                        <a:latin typeface="Phetsarath OT" pitchFamily="2" charset="0"/>
                        <a:cs typeface="Phetsarath OT" pitchFamily="2" charset="0"/>
                      </a:endParaRPr>
                    </a:p>
                  </a:txBody>
                  <a:tcPr marT="45715" marB="4571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marL="457200" indent="-45720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lo-LA" altLang="en-US" sz="2400" b="0" i="0" u="none" strike="noStrike" cap="none" normalizeH="0" baseline="0" dirty="0">
                        <a:ln>
                          <a:noFill/>
                        </a:ln>
                        <a:solidFill>
                          <a:schemeClr val="tx1"/>
                        </a:solidFill>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ຕ້ອງໄດ້ກິນທຸກວັນ</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ສ່ຽງຕໍ່ການຖືພາສູງ ຖ້າກິນຢາຄຸມບໍ່ຖືກຕ້ອງ </a:t>
                      </a:r>
                      <a:r>
                        <a:rPr kumimoji="0" lang="en-US" altLang="en-US" sz="2400" b="0" i="0" u="none" strike="noStrike" cap="none" normalizeH="0" baseline="0" dirty="0" err="1">
                          <a:ln>
                            <a:noFill/>
                          </a:ln>
                          <a:solidFill>
                            <a:schemeClr val="tx1"/>
                          </a:solidFill>
                          <a:effectLst/>
                          <a:latin typeface="Phetsarath OT" pitchFamily="2" charset="0"/>
                          <a:cs typeface="Phetsarath OT" pitchFamily="2" charset="0"/>
                        </a:rPr>
                        <a:t>ຫຼື</a:t>
                      </a: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 ລືມກິນຢາ</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ບໍ່ສາມາດປ້ອງກັນພະຍາດ ພຕພ ແລະ ເອດສໄດ້</a:t>
                      </a:r>
                    </a:p>
                    <a:p>
                      <a:pPr marL="457200" marR="0" lvl="0" indent="-457200" algn="l" defTabSz="914400" rtl="0" eaLnBrk="1" fontAlgn="base" latinLnBrk="0" hangingPunct="1">
                        <a:lnSpc>
                          <a:spcPct val="100000"/>
                        </a:lnSpc>
                        <a:spcBef>
                          <a:spcPts val="600"/>
                        </a:spcBef>
                        <a:spcAft>
                          <a:spcPct val="0"/>
                        </a:spcAft>
                        <a:buClrTx/>
                        <a:buSzTx/>
                        <a:buFont typeface="Arial" pitchFamily="34" charset="0"/>
                        <a:buChar char="•"/>
                        <a:tabLst/>
                      </a:pPr>
                      <a:r>
                        <a:rPr kumimoji="0" lang="lo-LA" altLang="en-US" sz="2400" b="0" i="0" u="none" strike="noStrike" cap="none" normalizeH="0" baseline="0" dirty="0">
                          <a:ln>
                            <a:noFill/>
                          </a:ln>
                          <a:solidFill>
                            <a:schemeClr val="tx1"/>
                          </a:solidFill>
                          <a:effectLst/>
                          <a:latin typeface="Phetsarath OT" pitchFamily="2" charset="0"/>
                          <a:cs typeface="Phetsarath OT" pitchFamily="2" charset="0"/>
                        </a:rPr>
                        <a:t>ປະຈຳເດືອນບໍ່ປົກກະຕິ ແຕ່ບໍ່ເປັນອັນຕະລາຍ</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None/>
                        <a:tabLst/>
                      </a:pPr>
                      <a:endParaRPr kumimoji="0" lang="en-US" altLang="en-US" sz="2400" b="0" i="0" u="none" strike="noStrike" cap="none" normalizeH="0" baseline="0" dirty="0">
                        <a:ln>
                          <a:noFill/>
                        </a:ln>
                        <a:solidFill>
                          <a:schemeClr val="tx1"/>
                        </a:solidFill>
                        <a:effectLst/>
                        <a:latin typeface="Phetsarath OT" pitchFamily="2" charset="0"/>
                        <a:cs typeface="Phetsarath OT" pitchFamily="2" charset="0"/>
                      </a:endParaRPr>
                    </a:p>
                  </a:txBody>
                  <a:tcPr marT="45715" marB="4571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BB39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63310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51">
            <a:extLst>
              <a:ext uri="{FF2B5EF4-FFF2-40B4-BE49-F238E27FC236}">
                <a16:creationId xmlns:a16="http://schemas.microsoft.com/office/drawing/2014/main" id="{EFD45D95-06F3-4F72-9854-EC5EE41E1581}"/>
              </a:ext>
            </a:extLst>
          </p:cNvPr>
          <p:cNvSpPr>
            <a:spLocks noChangeArrowheads="1"/>
          </p:cNvSpPr>
          <p:nvPr/>
        </p:nvSpPr>
        <p:spPr bwMode="auto">
          <a:xfrm rot="19871056">
            <a:off x="3343066" y="2099673"/>
            <a:ext cx="1025205" cy="718714"/>
          </a:xfrm>
          <a:prstGeom prst="ellipse">
            <a:avLst/>
          </a:prstGeom>
          <a:solidFill>
            <a:srgbClr val="FFB3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8" name="Oval 16">
            <a:extLst>
              <a:ext uri="{FF2B5EF4-FFF2-40B4-BE49-F238E27FC236}">
                <a16:creationId xmlns:a16="http://schemas.microsoft.com/office/drawing/2014/main" id="{032E7032-7EE5-4D98-9023-8B1205F69E93}"/>
              </a:ext>
            </a:extLst>
          </p:cNvPr>
          <p:cNvSpPr>
            <a:spLocks noChangeArrowheads="1"/>
          </p:cNvSpPr>
          <p:nvPr/>
        </p:nvSpPr>
        <p:spPr bwMode="auto">
          <a:xfrm rot="19442254">
            <a:off x="1292635" y="5172361"/>
            <a:ext cx="979019" cy="519643"/>
          </a:xfrm>
          <a:prstGeom prst="ellipse">
            <a:avLst/>
          </a:prstGeom>
          <a:solidFill>
            <a:srgbClr val="FFB3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 name="Oval 16">
            <a:extLst>
              <a:ext uri="{FF2B5EF4-FFF2-40B4-BE49-F238E27FC236}">
                <a16:creationId xmlns:a16="http://schemas.microsoft.com/office/drawing/2014/main" id="{56CFCF67-6421-4923-A867-1FB4F9EEE16E}"/>
              </a:ext>
            </a:extLst>
          </p:cNvPr>
          <p:cNvSpPr>
            <a:spLocks noChangeArrowheads="1"/>
          </p:cNvSpPr>
          <p:nvPr/>
        </p:nvSpPr>
        <p:spPr bwMode="auto">
          <a:xfrm rot="19442254">
            <a:off x="1221100" y="3666945"/>
            <a:ext cx="979019" cy="519643"/>
          </a:xfrm>
          <a:prstGeom prst="ellipse">
            <a:avLst/>
          </a:prstGeom>
          <a:solidFill>
            <a:srgbClr val="FFB3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1" name="Oval 51">
            <a:extLst>
              <a:ext uri="{FF2B5EF4-FFF2-40B4-BE49-F238E27FC236}">
                <a16:creationId xmlns:a16="http://schemas.microsoft.com/office/drawing/2014/main" id="{C5B1A25B-B266-419C-AC4E-C763C746060C}"/>
              </a:ext>
            </a:extLst>
          </p:cNvPr>
          <p:cNvSpPr>
            <a:spLocks noChangeArrowheads="1"/>
          </p:cNvSpPr>
          <p:nvPr/>
        </p:nvSpPr>
        <p:spPr bwMode="auto">
          <a:xfrm rot="20369625">
            <a:off x="1449108" y="2071312"/>
            <a:ext cx="901848" cy="686997"/>
          </a:xfrm>
          <a:prstGeom prst="ellipse">
            <a:avLst/>
          </a:prstGeom>
          <a:solidFill>
            <a:srgbClr val="FFB3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D79835F-67DC-4EEF-A59C-734BA88971A0}"/>
              </a:ext>
            </a:extLst>
          </p:cNvPr>
          <p:cNvSpPr>
            <a:spLocks noGrp="1"/>
          </p:cNvSpPr>
          <p:nvPr>
            <p:ph type="title"/>
          </p:nvPr>
        </p:nvSpPr>
        <p:spPr/>
        <p:txBody>
          <a:bodyPr>
            <a:normAutofit/>
          </a:bodyPr>
          <a:lstStyle/>
          <a:p>
            <a:r>
              <a:rPr lang="lo-LA" altLang="en-US" b="1" spc="-50" dirty="0">
                <a:solidFill>
                  <a:srgbClr val="000000"/>
                </a:solidFill>
                <a:latin typeface="Phetsarath OT" pitchFamily="2" charset="0"/>
                <a:ea typeface="Phetsarath OT" charset="0"/>
                <a:cs typeface="Phetsarath OT" pitchFamily="2" charset="0"/>
              </a:rPr>
              <a:t>ຜົນຂ້າງ</a:t>
            </a:r>
            <a:r>
              <a:rPr kumimoji="0" lang="lo-LA" altLang="en-US" b="1" i="0" u="none" strike="noStrike" kern="1200" cap="none" spc="-50" normalizeH="0" baseline="0" noProof="0" dirty="0">
                <a:ln>
                  <a:noFill/>
                </a:ln>
                <a:solidFill>
                  <a:srgbClr val="000000"/>
                </a:solidFill>
                <a:effectLst/>
                <a:uLnTx/>
                <a:uFillTx/>
                <a:latin typeface="Phetsarath OT" pitchFamily="2" charset="0"/>
                <a:ea typeface="Phetsarath OT" charset="0"/>
                <a:cs typeface="Phetsarath OT" pitchFamily="2" charset="0"/>
              </a:rPr>
              <a:t>ຄຽງ</a:t>
            </a:r>
            <a:endParaRPr lang="en-US" dirty="0"/>
          </a:p>
        </p:txBody>
      </p:sp>
      <p:sp>
        <p:nvSpPr>
          <p:cNvPr id="4" name="Date Placeholder 3">
            <a:extLst>
              <a:ext uri="{FF2B5EF4-FFF2-40B4-BE49-F238E27FC236}">
                <a16:creationId xmlns:a16="http://schemas.microsoft.com/office/drawing/2014/main" id="{AA8A6508-09D6-454F-8FDF-CC78C848E25E}"/>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6557A05D-1724-486F-920D-B988B9F3BD1E}"/>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550E6BAA-1A2D-447E-93AC-FD7AF937F015}"/>
              </a:ext>
            </a:extLst>
          </p:cNvPr>
          <p:cNvSpPr>
            <a:spLocks noGrp="1"/>
          </p:cNvSpPr>
          <p:nvPr>
            <p:ph type="sldNum" sz="quarter" idx="12"/>
          </p:nvPr>
        </p:nvSpPr>
        <p:spPr/>
        <p:txBody>
          <a:bodyPr/>
          <a:lstStyle/>
          <a:p>
            <a:fld id="{82051DE1-73A6-4E05-820F-37EC3FE57943}" type="slidenum">
              <a:rPr lang="th-TH" smtClean="0"/>
              <a:pPr/>
              <a:t>19</a:t>
            </a:fld>
            <a:endParaRPr lang="th-TH"/>
          </a:p>
        </p:txBody>
      </p:sp>
      <p:pic>
        <p:nvPicPr>
          <p:cNvPr id="9" name="Picture 34" descr="BreastTenderness copy1">
            <a:extLst>
              <a:ext uri="{FF2B5EF4-FFF2-40B4-BE49-F238E27FC236}">
                <a16:creationId xmlns:a16="http://schemas.microsoft.com/office/drawing/2014/main" id="{1AFFDF78-94BF-4E0C-AFFF-F5BFFA12464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9135" y="3491066"/>
            <a:ext cx="622950" cy="72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9" descr="stomachache">
            <a:extLst>
              <a:ext uri="{FF2B5EF4-FFF2-40B4-BE49-F238E27FC236}">
                <a16:creationId xmlns:a16="http://schemas.microsoft.com/office/drawing/2014/main" id="{09909F07-8451-49BA-8159-EE84F07BB3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8793" y="4751411"/>
            <a:ext cx="578570" cy="107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2" descr="Headache2(6-03)">
            <a:extLst>
              <a:ext uri="{FF2B5EF4-FFF2-40B4-BE49-F238E27FC236}">
                <a16:creationId xmlns:a16="http://schemas.microsoft.com/office/drawing/2014/main" id="{D6C0F596-527C-4FCC-94AA-88AAC51833B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9128" y="1897099"/>
            <a:ext cx="861807" cy="950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0" descr="SpottedUndies copy1">
            <a:extLst>
              <a:ext uri="{FF2B5EF4-FFF2-40B4-BE49-F238E27FC236}">
                <a16:creationId xmlns:a16="http://schemas.microsoft.com/office/drawing/2014/main" id="{0E2FFC89-E1B5-4434-AC6F-6CC9E81708B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4831" y="2005279"/>
            <a:ext cx="1273175" cy="81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2F3F3D0D-784B-4C50-84E0-C5308B8BF567}"/>
              </a:ext>
            </a:extLst>
          </p:cNvPr>
          <p:cNvSpPr txBox="1"/>
          <p:nvPr/>
        </p:nvSpPr>
        <p:spPr>
          <a:xfrm>
            <a:off x="539552" y="2418104"/>
            <a:ext cx="179138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ເຈັບຫົວ</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17" name="TextBox 16">
            <a:extLst>
              <a:ext uri="{FF2B5EF4-FFF2-40B4-BE49-F238E27FC236}">
                <a16:creationId xmlns:a16="http://schemas.microsoft.com/office/drawing/2014/main" id="{C12624F8-1D89-455A-8952-57D605B274FD}"/>
              </a:ext>
            </a:extLst>
          </p:cNvPr>
          <p:cNvSpPr txBox="1"/>
          <p:nvPr/>
        </p:nvSpPr>
        <p:spPr>
          <a:xfrm>
            <a:off x="539552" y="3770200"/>
            <a:ext cx="17198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ເຈັບນົມ</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20" name="TextBox 19">
            <a:extLst>
              <a:ext uri="{FF2B5EF4-FFF2-40B4-BE49-F238E27FC236}">
                <a16:creationId xmlns:a16="http://schemas.microsoft.com/office/drawing/2014/main" id="{0BA1AC09-410E-40E1-92D2-B9FEE14D5FFB}"/>
              </a:ext>
            </a:extLst>
          </p:cNvPr>
          <p:cNvSpPr txBox="1"/>
          <p:nvPr/>
        </p:nvSpPr>
        <p:spPr>
          <a:xfrm>
            <a:off x="550715" y="5824340"/>
            <a:ext cx="147137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ເຈັບທ້ອງນ້ອຍ</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25" name="TextBox 24">
            <a:extLst>
              <a:ext uri="{FF2B5EF4-FFF2-40B4-BE49-F238E27FC236}">
                <a16:creationId xmlns:a16="http://schemas.microsoft.com/office/drawing/2014/main" id="{B4C1B3E8-CA9E-4728-B467-F707FE9CF898}"/>
              </a:ext>
            </a:extLst>
          </p:cNvPr>
          <p:cNvSpPr txBox="1"/>
          <p:nvPr/>
        </p:nvSpPr>
        <p:spPr>
          <a:xfrm>
            <a:off x="3275856" y="3732628"/>
            <a:ext cx="208328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ວິນຫົວ ແລະ ຮາກ</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27" name="TextBox 26">
            <a:extLst>
              <a:ext uri="{FF2B5EF4-FFF2-40B4-BE49-F238E27FC236}">
                <a16:creationId xmlns:a16="http://schemas.microsoft.com/office/drawing/2014/main" id="{2185FD5E-FAC1-438B-B6DA-D11C348ED7B4}"/>
              </a:ext>
            </a:extLst>
          </p:cNvPr>
          <p:cNvSpPr txBox="1"/>
          <p:nvPr/>
        </p:nvSpPr>
        <p:spPr>
          <a:xfrm>
            <a:off x="4262063" y="2216513"/>
            <a:ext cx="1541249" cy="707886"/>
          </a:xfrm>
          <a:prstGeom prst="rect">
            <a:avLst/>
          </a:prstGeom>
          <a:noFill/>
        </p:spPr>
        <p:txBody>
          <a:bodyPr wrap="square">
            <a:sp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ປະຈຳເດືອນບໍ່</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1" fontAlgn="t"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ປົກກະຕິ</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30" name="TextBox 29">
            <a:extLst>
              <a:ext uri="{FF2B5EF4-FFF2-40B4-BE49-F238E27FC236}">
                <a16:creationId xmlns:a16="http://schemas.microsoft.com/office/drawing/2014/main" id="{D5A32101-5BF4-48C8-BEC0-43B9374239FD}"/>
              </a:ext>
            </a:extLst>
          </p:cNvPr>
          <p:cNvSpPr txBox="1"/>
          <p:nvPr/>
        </p:nvSpPr>
        <p:spPr>
          <a:xfrm>
            <a:off x="3206164" y="5232127"/>
            <a:ext cx="19419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ບໍ່ເປັນປະຈຳເດືອນ</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32" name="TextBox 31">
            <a:extLst>
              <a:ext uri="{FF2B5EF4-FFF2-40B4-BE49-F238E27FC236}">
                <a16:creationId xmlns:a16="http://schemas.microsoft.com/office/drawing/2014/main" id="{264FBE14-EE11-44B2-9029-AB91D724BE75}"/>
              </a:ext>
            </a:extLst>
          </p:cNvPr>
          <p:cNvSpPr txBox="1"/>
          <p:nvPr/>
        </p:nvSpPr>
        <p:spPr>
          <a:xfrm>
            <a:off x="5997275" y="2232787"/>
            <a:ext cx="271760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ປະຈຳເດືອນແກ່ຍາວ ຫຼື</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ເປັນຫຼາຍ</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34" name="TextBox 33">
            <a:extLst>
              <a:ext uri="{FF2B5EF4-FFF2-40B4-BE49-F238E27FC236}">
                <a16:creationId xmlns:a16="http://schemas.microsoft.com/office/drawing/2014/main" id="{BC0F3E12-67EA-4FD7-AE3F-B01779CF150A}"/>
              </a:ext>
            </a:extLst>
          </p:cNvPr>
          <p:cNvSpPr txBox="1"/>
          <p:nvPr/>
        </p:nvSpPr>
        <p:spPr>
          <a:xfrm>
            <a:off x="5997275" y="3553571"/>
            <a:ext cx="295232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ເລືອດອອກຊ່ອງຄອດ</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ໂດຍບໍ່ຮູ້ສາເຫດ</a:t>
            </a:r>
            <a:endPar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36" name="TextBox 35">
            <a:extLst>
              <a:ext uri="{FF2B5EF4-FFF2-40B4-BE49-F238E27FC236}">
                <a16:creationId xmlns:a16="http://schemas.microsoft.com/office/drawing/2014/main" id="{13CD1B09-5CCF-46FD-BD26-F27C6E4194E8}"/>
              </a:ext>
            </a:extLst>
          </p:cNvPr>
          <p:cNvSpPr txBox="1"/>
          <p:nvPr/>
        </p:nvSpPr>
        <p:spPr>
          <a:xfrm>
            <a:off x="5997275" y="5088971"/>
            <a:ext cx="2391149" cy="400110"/>
          </a:xfrm>
          <a:prstGeom prst="rect">
            <a:avLst/>
          </a:prstGeom>
          <a:noFill/>
        </p:spPr>
        <p:txBody>
          <a:bodyPr wrap="square">
            <a:spAutoFit/>
          </a:bodyPr>
          <a:lstStyle/>
          <a:p>
            <a:r>
              <a:rPr kumimoji="0" lang="en-US" sz="2000" b="0" i="0" u="none" strike="noStrike" kern="120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ເຈັບ</a:t>
            </a:r>
            <a:r>
              <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sz="2000" b="0" i="0" u="none" strike="noStrike" kern="120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ຫົວ</a:t>
            </a:r>
            <a:r>
              <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sz="2000" b="0" i="0" u="none" strike="noStrike" kern="120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ຂ້າງ</a:t>
            </a:r>
            <a:r>
              <a:rPr kumimoji="0" lang="en-US" sz="2000" b="0"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sz="2000" b="0" i="0" u="none" strike="noStrike" kern="120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ດຽວ</a:t>
            </a:r>
            <a:endParaRPr lang="en-US" dirty="0"/>
          </a:p>
        </p:txBody>
      </p:sp>
    </p:spTree>
    <p:extLst>
      <p:ext uri="{BB962C8B-B14F-4D97-AF65-F5344CB8AC3E}">
        <p14:creationId xmlns:p14="http://schemas.microsoft.com/office/powerpoint/2010/main" val="3742814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68925-B8AB-4B52-BACA-C86A52E9203D}"/>
              </a:ext>
            </a:extLst>
          </p:cNvPr>
          <p:cNvSpPr>
            <a:spLocks noGrp="1"/>
          </p:cNvSpPr>
          <p:nvPr>
            <p:ph type="title"/>
          </p:nvPr>
        </p:nvSpPr>
        <p:spPr/>
        <p:txBody>
          <a:bodyPr>
            <a:normAutofit fontScale="90000"/>
          </a:bodyPr>
          <a:lstStyle/>
          <a:p>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ຢາ</a:t>
            </a:r>
            <a:r>
              <a:rPr kumimoji="0" lang="en-US"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a:t>
            </a:r>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ເມັດ</a:t>
            </a:r>
            <a:r>
              <a:rPr kumimoji="0" lang="en-US"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a:t>
            </a:r>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ຄຸມ</a:t>
            </a:r>
            <a:r>
              <a:rPr kumimoji="0" lang="en-US"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a:t>
            </a:r>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ກໍາ</a:t>
            </a:r>
            <a:r>
              <a:rPr kumimoji="0" lang="en-US"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a:t>
            </a:r>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ເນີ</a:t>
            </a:r>
            <a:r>
              <a:rPr kumimoji="0" lang="en-US"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a:t>
            </a:r>
            <a:r>
              <a:rPr kumimoji="0" lang="lo-LA" altLang="en-US" sz="44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ດຊະນິດປະສົມ</a:t>
            </a:r>
            <a:br>
              <a:rPr kumimoji="0" lang="en-US" altLang="en-US" sz="36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br>
            <a:r>
              <a:rPr kumimoji="0" lang="en-US" altLang="en-US" sz="3100" b="1" i="0" u="none" strike="noStrike" kern="1200" cap="none" spc="-50" normalizeH="0" baseline="0" noProof="0" dirty="0" err="1">
                <a:ln>
                  <a:noFill/>
                </a:ln>
                <a:solidFill>
                  <a:srgbClr val="595959"/>
                </a:solidFill>
                <a:effectLst/>
                <a:uLnTx/>
                <a:uFillTx/>
                <a:latin typeface="Phetsarath OT" pitchFamily="2" charset="0"/>
                <a:ea typeface="Phetsarath OT" charset="0"/>
                <a:cs typeface="Phetsarath OT" pitchFamily="2" charset="0"/>
              </a:rPr>
              <a:t>Levonogestrel</a:t>
            </a:r>
            <a:r>
              <a:rPr kumimoji="0" lang="en-US" altLang="en-US" sz="31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 0.15 mg + ethinyl </a:t>
            </a:r>
            <a:r>
              <a:rPr kumimoji="0" lang="en-US" altLang="en-US" sz="3100" b="1" i="0" u="none" strike="noStrike" kern="1200" cap="none" spc="-50" normalizeH="0" baseline="0" noProof="0" dirty="0" err="1">
                <a:ln>
                  <a:noFill/>
                </a:ln>
                <a:solidFill>
                  <a:srgbClr val="595959"/>
                </a:solidFill>
                <a:effectLst/>
                <a:uLnTx/>
                <a:uFillTx/>
                <a:latin typeface="Phetsarath OT" pitchFamily="2" charset="0"/>
                <a:ea typeface="Phetsarath OT" charset="0"/>
                <a:cs typeface="Phetsarath OT" pitchFamily="2" charset="0"/>
              </a:rPr>
              <a:t>estradiole</a:t>
            </a:r>
            <a:r>
              <a:rPr kumimoji="0" lang="en-US" altLang="en-US" sz="3100" b="1" i="0" u="none" strike="noStrike" kern="1200" cap="none" spc="-50" normalizeH="0" baseline="0" noProof="0" dirty="0">
                <a:ln>
                  <a:noFill/>
                </a:ln>
                <a:solidFill>
                  <a:srgbClr val="595959"/>
                </a:solidFill>
                <a:effectLst/>
                <a:uLnTx/>
                <a:uFillTx/>
                <a:latin typeface="Phetsarath OT" pitchFamily="2" charset="0"/>
                <a:ea typeface="Phetsarath OT" charset="0"/>
                <a:cs typeface="Phetsarath OT" pitchFamily="2" charset="0"/>
              </a:rPr>
              <a:t> 0.03 mg </a:t>
            </a:r>
            <a:endParaRPr lang="en-US" dirty="0"/>
          </a:p>
        </p:txBody>
      </p:sp>
      <p:sp>
        <p:nvSpPr>
          <p:cNvPr id="4" name="Date Placeholder 3">
            <a:extLst>
              <a:ext uri="{FF2B5EF4-FFF2-40B4-BE49-F238E27FC236}">
                <a16:creationId xmlns:a16="http://schemas.microsoft.com/office/drawing/2014/main" id="{C89D0CAD-C26D-4B6E-98A5-7FAA24B61B3F}"/>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3B3E7517-AB2D-44D8-8997-AE20B3468AC8}"/>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81BA005F-5ABB-4D19-A9F6-343ECA2BDC0B}"/>
              </a:ext>
            </a:extLst>
          </p:cNvPr>
          <p:cNvSpPr>
            <a:spLocks noGrp="1"/>
          </p:cNvSpPr>
          <p:nvPr>
            <p:ph type="sldNum" sz="quarter" idx="12"/>
          </p:nvPr>
        </p:nvSpPr>
        <p:spPr/>
        <p:txBody>
          <a:bodyPr/>
          <a:lstStyle/>
          <a:p>
            <a:fld id="{82051DE1-73A6-4E05-820F-37EC3FE57943}" type="slidenum">
              <a:rPr lang="th-TH" smtClean="0"/>
              <a:pPr/>
              <a:t>20</a:t>
            </a:fld>
            <a:endParaRPr lang="th-TH"/>
          </a:p>
        </p:txBody>
      </p:sp>
      <p:pic>
        <p:nvPicPr>
          <p:cNvPr id="7" name="Picture 2">
            <a:extLst>
              <a:ext uri="{FF2B5EF4-FFF2-40B4-BE49-F238E27FC236}">
                <a16:creationId xmlns:a16="http://schemas.microsoft.com/office/drawing/2014/main" id="{A7D7DE0B-D295-42B4-BE9B-0BBABA3DC9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50257"/>
            <a:ext cx="4195462" cy="2423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a:extLst>
              <a:ext uri="{FF2B5EF4-FFF2-40B4-BE49-F238E27FC236}">
                <a16:creationId xmlns:a16="http://schemas.microsoft.com/office/drawing/2014/main" id="{CBDF37C4-9998-46E5-878A-48CCC508CDB4}"/>
              </a:ext>
            </a:extLst>
          </p:cNvPr>
          <p:cNvSpPr txBox="1">
            <a:spLocks/>
          </p:cNvSpPr>
          <p:nvPr/>
        </p:nvSpPr>
        <p:spPr>
          <a:xfrm>
            <a:off x="4355976" y="1899237"/>
            <a:ext cx="4680520" cy="2725337"/>
          </a:xfrm>
          <a:prstGeom prst="rect">
            <a:avLst/>
          </a:prstGeom>
        </p:spPr>
        <p:txBody>
          <a:bodyPr vert="horz" wrap="square" lIns="91440" tIns="45720" rIns="91440" bIns="45720" numCol="1" rtlCol="0" anchor="t" anchorCtr="0" compatLnSpc="1">
            <a:prstTxWarp prst="textNoShape">
              <a:avLst/>
            </a:prstTxWarp>
            <a:noAutofit/>
          </a:bodyPr>
          <a:lstStyle>
            <a:lvl1pPr marL="182563" indent="-182563" algn="l" rtl="0" eaLnBrk="0" fontAlgn="base" hangingPunct="0">
              <a:lnSpc>
                <a:spcPct val="95000"/>
              </a:lnSpc>
              <a:spcBef>
                <a:spcPts val="1400"/>
              </a:spcBef>
              <a:spcAft>
                <a:spcPts val="200"/>
              </a:spcAft>
              <a:buClr>
                <a:schemeClr val="accent1"/>
              </a:buClr>
              <a:buSzPct val="80000"/>
              <a:buFont typeface="Arial" pitchFamily="34"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eaLnBrk="1" hangingPunct="1">
              <a:lnSpc>
                <a:spcPct val="100000"/>
              </a:lnSpc>
              <a:buFont typeface="Wingdings" panose="05000000000000000000" pitchFamily="2" charset="2"/>
              <a:buChar char="Ø"/>
              <a:defRPr/>
            </a:pPr>
            <a:r>
              <a:rPr lang="en-US" altLang="en-US" sz="2600" dirty="0">
                <a:latin typeface="Phetsarath OT" pitchFamily="2" charset="0"/>
                <a:cs typeface="Phetsarath OT" pitchFamily="2" charset="0"/>
              </a:rPr>
              <a:t> </a:t>
            </a:r>
            <a:r>
              <a:rPr lang="lo-LA" altLang="en-US" sz="2000" dirty="0">
                <a:latin typeface="Phetsarath OT" pitchFamily="2" charset="0"/>
                <a:cs typeface="Phetsarath OT" pitchFamily="2" charset="0"/>
              </a:rPr>
              <a:t>ຢາເມັດຄຸມກຳເນີດຊະນິດປະສົມ ແມ່ນຢາເມັດ</a:t>
            </a:r>
            <a:r>
              <a:rPr lang="en-AU" altLang="en-US" sz="2000" dirty="0" err="1">
                <a:latin typeface="Phetsarath OT" pitchFamily="2" charset="0"/>
                <a:cs typeface="Phetsarath OT" pitchFamily="2" charset="0"/>
              </a:rPr>
              <a:t>ທີ</a:t>
            </a:r>
            <a:r>
              <a:rPr lang="en-AU" altLang="en-US" sz="2000" dirty="0">
                <a:latin typeface="Phetsarath OT" pitchFamily="2" charset="0"/>
                <a:cs typeface="Phetsarath OT" pitchFamily="2" charset="0"/>
              </a:rPr>
              <a:t>່​</a:t>
            </a:r>
            <a:r>
              <a:rPr lang="en-AU" altLang="en-US" sz="2000" dirty="0" err="1">
                <a:latin typeface="Phetsarath OT" pitchFamily="2" charset="0"/>
                <a:cs typeface="Phetsarath OT" pitchFamily="2" charset="0"/>
              </a:rPr>
              <a:t>ບັ</a:t>
            </a:r>
            <a:r>
              <a:rPr lang="lo-LA" altLang="en-US" sz="2000" dirty="0">
                <a:latin typeface="Phetsarath OT" pitchFamily="2" charset="0"/>
                <a:cs typeface="Phetsarath OT" pitchFamily="2" charset="0"/>
              </a:rPr>
              <a:t>ນຈຸ</a:t>
            </a:r>
            <a:r>
              <a:rPr lang="en-AU" altLang="en-US" sz="2000" dirty="0" err="1">
                <a:latin typeface="Phetsarath OT" pitchFamily="2" charset="0"/>
                <a:cs typeface="Phetsarath OT" pitchFamily="2" charset="0"/>
              </a:rPr>
              <a:t>ສອງຮໍ</a:t>
            </a:r>
            <a:r>
              <a:rPr lang="en-AU" altLang="en-US" sz="2000" dirty="0">
                <a:latin typeface="Phetsarath OT" pitchFamily="2" charset="0"/>
                <a:cs typeface="Phetsarath OT" pitchFamily="2" charset="0"/>
              </a:rPr>
              <a:t>​</a:t>
            </a:r>
            <a:r>
              <a:rPr lang="en-AU" altLang="en-US" sz="2000" dirty="0" err="1">
                <a:latin typeface="Phetsarath OT" pitchFamily="2" charset="0"/>
                <a:cs typeface="Phetsarath OT" pitchFamily="2" charset="0"/>
              </a:rPr>
              <a:t>ໂມນ</a:t>
            </a:r>
            <a:r>
              <a:rPr lang="en-AU" altLang="en-US" sz="2000" dirty="0">
                <a:latin typeface="Phetsarath OT" pitchFamily="2" charset="0"/>
                <a:cs typeface="Phetsarath OT" pitchFamily="2" charset="0"/>
              </a:rPr>
              <a:t> </a:t>
            </a:r>
            <a:r>
              <a:rPr lang="en-AU" altLang="en-US" sz="2000" dirty="0" err="1">
                <a:latin typeface="Phetsarath OT" pitchFamily="2" charset="0"/>
                <a:cs typeface="Phetsarath OT" pitchFamily="2" charset="0"/>
              </a:rPr>
              <a:t>ຄື</a:t>
            </a:r>
            <a:r>
              <a:rPr lang="en-AU" altLang="en-US" sz="2000" dirty="0">
                <a:latin typeface="Phetsarath OT" pitchFamily="2" charset="0"/>
                <a:cs typeface="Phetsarath OT" pitchFamily="2" charset="0"/>
              </a:rPr>
              <a:t>:</a:t>
            </a:r>
            <a:r>
              <a:rPr lang="lo-LA" altLang="en-US" sz="2000" dirty="0">
                <a:latin typeface="Phetsarath OT" pitchFamily="2" charset="0"/>
                <a:cs typeface="Phetsarath OT" pitchFamily="2" charset="0"/>
              </a:rPr>
              <a:t>  </a:t>
            </a:r>
            <a:r>
              <a:rPr lang="lo-LA" altLang="en-US" sz="2000" b="1" dirty="0">
                <a:latin typeface="Phetsarath OT" pitchFamily="2" charset="0"/>
                <a:cs typeface="Phetsarath OT" pitchFamily="2" charset="0"/>
              </a:rPr>
              <a:t>ຮໍໂມນໂປເຈສເຕໂລນ ແລະ ເອສໂຕຼເຈນ</a:t>
            </a:r>
            <a:r>
              <a:rPr lang="en-US" altLang="en-US" sz="2000" b="1" dirty="0">
                <a:latin typeface="Phetsarath OT" pitchFamily="2" charset="0"/>
                <a:cs typeface="Phetsarath OT" pitchFamily="2" charset="0"/>
              </a:rPr>
              <a:t> (progesterone and estrogen</a:t>
            </a:r>
            <a:r>
              <a:rPr lang="en-US" altLang="en-US" sz="2000" b="1" u="sng" dirty="0">
                <a:latin typeface="Phetsarath OT" pitchFamily="2" charset="0"/>
                <a:cs typeface="Phetsarath OT" pitchFamily="2" charset="0"/>
              </a:rPr>
              <a:t>) </a:t>
            </a:r>
            <a:r>
              <a:rPr lang="lo-LA" altLang="en-US" sz="2000" b="1" u="sng" dirty="0">
                <a:latin typeface="Phetsarath OT" pitchFamily="2" charset="0"/>
                <a:cs typeface="Phetsarath OT" pitchFamily="2" charset="0"/>
              </a:rPr>
              <a:t> </a:t>
            </a:r>
            <a:r>
              <a:rPr lang="lo-LA" altLang="en-US" sz="2000" dirty="0">
                <a:latin typeface="Phetsarath OT" pitchFamily="2" charset="0"/>
                <a:cs typeface="Phetsarath OT" pitchFamily="2" charset="0"/>
              </a:rPr>
              <a:t>ທ</a:t>
            </a:r>
            <a:r>
              <a:rPr lang="en-AU" altLang="en-US" sz="2000" dirty="0">
                <a:latin typeface="Phetsarath OT" pitchFamily="2" charset="0"/>
                <a:cs typeface="Phetsarath OT" pitchFamily="2" charset="0"/>
              </a:rPr>
              <a:t>ີ່</a:t>
            </a:r>
            <a:r>
              <a:rPr lang="lo-LA" altLang="en-US" sz="2000" dirty="0">
                <a:latin typeface="Phetsarath OT" pitchFamily="2" charset="0"/>
                <a:cs typeface="Phetsarath OT" pitchFamily="2" charset="0"/>
              </a:rPr>
              <a:t>ມີປະລິມານຕໍ່າຄືກັບ</a:t>
            </a:r>
            <a:r>
              <a:rPr lang="en-AU" altLang="en-US" sz="2000" dirty="0">
                <a:latin typeface="Phetsarath OT" pitchFamily="2" charset="0"/>
                <a:cs typeface="Phetsarath OT" pitchFamily="2" charset="0"/>
              </a:rPr>
              <a:t> </a:t>
            </a:r>
            <a:r>
              <a:rPr lang="lo-LA" altLang="en-US" sz="2000" dirty="0">
                <a:latin typeface="Phetsarath OT" pitchFamily="2" charset="0"/>
                <a:cs typeface="Phetsarath OT" pitchFamily="2" charset="0"/>
              </a:rPr>
              <a:t>ຮໍໂມນໂປຼເຈສຕິນທໍາມະຊາດທີ່ມີໃນຮ່າງກາຍຂອງແມ່ຍິງ.</a:t>
            </a:r>
            <a:endParaRPr lang="en-US" altLang="en-US" sz="2000" dirty="0">
              <a:latin typeface="Phetsarath OT" pitchFamily="2" charset="0"/>
              <a:cs typeface="Phetsarath OT" pitchFamily="2" charset="0"/>
            </a:endParaRPr>
          </a:p>
          <a:p>
            <a:pPr eaLnBrk="1" hangingPunct="1">
              <a:lnSpc>
                <a:spcPct val="100000"/>
              </a:lnSpc>
              <a:buFont typeface="Wingdings" panose="05000000000000000000" pitchFamily="2" charset="2"/>
              <a:buChar char="Ø"/>
              <a:defRPr/>
            </a:pPr>
            <a:r>
              <a:rPr lang="en-US" altLang="en-US" sz="2000" dirty="0">
                <a:latin typeface="Phetsarath OT" pitchFamily="2" charset="0"/>
                <a:cs typeface="Phetsarath OT" pitchFamily="2" charset="0"/>
              </a:rPr>
              <a:t> </a:t>
            </a:r>
            <a:r>
              <a:rPr lang="lo-LA" altLang="en-US" sz="2000" dirty="0">
                <a:latin typeface="Phetsarath OT" pitchFamily="2" charset="0"/>
                <a:cs typeface="Phetsarath OT" pitchFamily="2" charset="0"/>
              </a:rPr>
              <a:t>ເປັນຢາຄຸມກໍາເນີດ</a:t>
            </a:r>
            <a:r>
              <a:rPr lang="en-AU" altLang="en-US" sz="2000" dirty="0" err="1">
                <a:latin typeface="Phetsarath OT" pitchFamily="2" charset="0"/>
                <a:cs typeface="Phetsarath OT" pitchFamily="2" charset="0"/>
              </a:rPr>
              <a:t>ທີ</a:t>
            </a:r>
            <a:r>
              <a:rPr lang="en-AU" altLang="en-US" sz="2000" dirty="0">
                <a:latin typeface="Phetsarath OT" pitchFamily="2" charset="0"/>
                <a:cs typeface="Phetsarath OT" pitchFamily="2" charset="0"/>
              </a:rPr>
              <a:t>່</a:t>
            </a:r>
            <a:r>
              <a:rPr lang="lo-LA" altLang="en-US" sz="2000" dirty="0">
                <a:latin typeface="Phetsarath OT" pitchFamily="2" charset="0"/>
                <a:cs typeface="Phetsarath OT" pitchFamily="2" charset="0"/>
              </a:rPr>
              <a:t>ເຫມາະສົມກັ</a:t>
            </a:r>
            <a:r>
              <a:rPr lang="en-AU" altLang="en-US" sz="2000" dirty="0">
                <a:latin typeface="Phetsarath OT" pitchFamily="2" charset="0"/>
                <a:cs typeface="Phetsarath OT" pitchFamily="2" charset="0"/>
              </a:rPr>
              <a:t>ບ</a:t>
            </a:r>
            <a:r>
              <a:rPr lang="lo-LA" altLang="en-US" sz="2000" dirty="0">
                <a:latin typeface="Phetsarath OT" pitchFamily="2" charset="0"/>
                <a:cs typeface="Phetsarath OT" pitchFamily="2" charset="0"/>
              </a:rPr>
              <a:t>ແມ່ຍິງທົ່ວໄປໃນການປ້ອງກັນການຖືພາ.</a:t>
            </a:r>
            <a:endParaRPr lang="en-US" altLang="en-US" sz="2000" dirty="0">
              <a:latin typeface="Phetsarath OT" pitchFamily="2" charset="0"/>
              <a:cs typeface="Phetsarath OT" pitchFamily="2" charset="0"/>
            </a:endParaRPr>
          </a:p>
          <a:p>
            <a:pPr marL="0" indent="0" eaLnBrk="1" hangingPunct="1">
              <a:lnSpc>
                <a:spcPct val="150000"/>
              </a:lnSpc>
              <a:buFont typeface="Arial" pitchFamily="34" charset="0"/>
              <a:buNone/>
              <a:defRPr/>
            </a:pPr>
            <a:endParaRPr lang="en-US" altLang="en-US" sz="2600" dirty="0">
              <a:latin typeface="Phetsarath OT" pitchFamily="2" charset="0"/>
              <a:cs typeface="Phetsarath OT" pitchFamily="2" charset="0"/>
            </a:endParaRPr>
          </a:p>
        </p:txBody>
      </p:sp>
      <p:sp>
        <p:nvSpPr>
          <p:cNvPr id="10" name="TextBox 9">
            <a:extLst>
              <a:ext uri="{FF2B5EF4-FFF2-40B4-BE49-F238E27FC236}">
                <a16:creationId xmlns:a16="http://schemas.microsoft.com/office/drawing/2014/main" id="{331723B6-E322-4910-B3AF-76D098A417BE}"/>
              </a:ext>
            </a:extLst>
          </p:cNvPr>
          <p:cNvSpPr txBox="1"/>
          <p:nvPr/>
        </p:nvSpPr>
        <p:spPr>
          <a:xfrm>
            <a:off x="372240" y="5362155"/>
            <a:ext cx="7715200" cy="652486"/>
          </a:xfrm>
          <a:prstGeom prst="rect">
            <a:avLst/>
          </a:prstGeom>
          <a:noFill/>
        </p:spPr>
        <p:txBody>
          <a:bodyPr wrap="square">
            <a:spAutoFit/>
          </a:bodyPr>
          <a:lstStyle/>
          <a:p>
            <a:pPr marL="274637" marR="0" lvl="1" indent="0" algn="l" defTabSz="914400" rtl="0" eaLnBrk="1" fontAlgn="base" latinLnBrk="0" hangingPunct="1">
              <a:lnSpc>
                <a:spcPct val="140000"/>
              </a:lnSpc>
              <a:spcBef>
                <a:spcPts val="300"/>
              </a:spcBef>
              <a:spcAft>
                <a:spcPts val="300"/>
              </a:spcAft>
              <a:buClr>
                <a:srgbClr val="6F6F74"/>
              </a:buClr>
              <a:buSzTx/>
              <a:buFont typeface="Wingdings 2" pitchFamily="18" charset="2"/>
              <a:buNone/>
              <a:tabLst/>
              <a:defRPr/>
            </a:pPr>
            <a:r>
              <a:rPr kumimoji="0" lang="lo-LA"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ຖ້າໃຊ້ຖືກຕ້ອງ</a:t>
            </a:r>
            <a:r>
              <a:rPr kumimoji="0" lang="en-AU" altLang="en-US" sz="2800" b="0" i="0" u="none" strike="noStrike" kern="1200" cap="none" spc="0" normalizeH="0" baseline="0" noProof="0" dirty="0" err="1">
                <a:ln>
                  <a:noFill/>
                </a:ln>
                <a:solidFill>
                  <a:srgbClr val="424242"/>
                </a:solidFill>
                <a:effectLst/>
                <a:uLnTx/>
                <a:uFillTx/>
                <a:latin typeface="Phetsarath OT" pitchFamily="2" charset="0"/>
                <a:ea typeface="Phetsarath OT" charset="0"/>
                <a:cs typeface="Phetsarath OT" pitchFamily="2" charset="0"/>
              </a:rPr>
              <a:t>ສາ</a:t>
            </a:r>
            <a:r>
              <a:rPr kumimoji="0" lang="en-AU"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2800" b="0" i="0" u="none" strike="noStrike" kern="1200" cap="none" spc="0" normalizeH="0" baseline="0" noProof="0" dirty="0" err="1">
                <a:ln>
                  <a:noFill/>
                </a:ln>
                <a:solidFill>
                  <a:srgbClr val="424242"/>
                </a:solidFill>
                <a:effectLst/>
                <a:uLnTx/>
                <a:uFillTx/>
                <a:latin typeface="Phetsarath OT" pitchFamily="2" charset="0"/>
                <a:ea typeface="Phetsarath OT" charset="0"/>
                <a:cs typeface="Phetsarath OT" pitchFamily="2" charset="0"/>
              </a:rPr>
              <a:t>ມາດ</a:t>
            </a:r>
            <a:r>
              <a:rPr kumimoji="0" lang="lo-LA"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ປ້ອງກັນການຖືພາໄດ້ເຖິງ 9</a:t>
            </a:r>
            <a:r>
              <a:rPr kumimoji="0" lang="en-US"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3</a:t>
            </a:r>
            <a:r>
              <a:rPr kumimoji="0" lang="en-AU"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lo-LA"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rPr>
              <a:t>.</a:t>
            </a:r>
            <a:endParaRPr kumimoji="0" lang="en-US" altLang="en-US" sz="2800" b="0" i="0" u="none" strike="noStrike" kern="1200" cap="none" spc="0" normalizeH="0" baseline="0" noProof="0" dirty="0">
              <a:ln>
                <a:noFill/>
              </a:ln>
              <a:solidFill>
                <a:srgbClr val="424242"/>
              </a:solidFill>
              <a:effectLst/>
              <a:uLnTx/>
              <a:uFillTx/>
              <a:latin typeface="Phetsarath OT" pitchFamily="2" charset="0"/>
              <a:ea typeface="Phetsarath OT" charset="0"/>
              <a:cs typeface="Phetsarath OT" pitchFamily="2" charset="0"/>
            </a:endParaRPr>
          </a:p>
        </p:txBody>
      </p:sp>
    </p:spTree>
    <p:extLst>
      <p:ext uri="{BB962C8B-B14F-4D97-AF65-F5344CB8AC3E}">
        <p14:creationId xmlns:p14="http://schemas.microsoft.com/office/powerpoint/2010/main" val="1069955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E2C4-A114-4950-BC8F-F03816C3AD3E}"/>
              </a:ext>
            </a:extLst>
          </p:cNvPr>
          <p:cNvSpPr>
            <a:spLocks noGrp="1"/>
          </p:cNvSpPr>
          <p:nvPr>
            <p:ph type="title"/>
          </p:nvPr>
        </p:nvSpPr>
        <p:spPr/>
        <p:txBody>
          <a:bodyPr>
            <a:normAutofit/>
          </a:bodyPr>
          <a:lstStyle/>
          <a:p>
            <a:r>
              <a:rPr kumimoji="0" lang="lo-LA"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ໃຜສາມາດໃຊ້</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ຢາ</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ເມັດ</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ຄຸມ</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ກຳ</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ເນີດ</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ຊະ</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ນິດ</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ປະ</a:t>
            </a:r>
            <a:r>
              <a:rPr kumimoji="0" lang="en-AU"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a:t>
            </a:r>
            <a:r>
              <a:rPr kumimoji="0" lang="en-AU" altLang="en-US" sz="3600" b="1" i="0" u="none" strike="noStrike" kern="1200" cap="none" spc="-50" normalizeH="0" baseline="0" noProof="0" dirty="0" err="1">
                <a:ln>
                  <a:noFill/>
                </a:ln>
                <a:solidFill>
                  <a:srgbClr val="424242"/>
                </a:solidFill>
                <a:effectLst/>
                <a:uLnTx/>
                <a:uFillTx/>
                <a:latin typeface="Phetsarath OT" pitchFamily="2" charset="0"/>
                <a:ea typeface="Phetsarath OT" charset="0"/>
                <a:cs typeface="Phetsarath OT" pitchFamily="2" charset="0"/>
              </a:rPr>
              <a:t>ສົມ</a:t>
            </a:r>
            <a:r>
              <a:rPr kumimoji="0" lang="lo-LA" altLang="en-US" sz="3600" b="1" i="0" u="none" strike="noStrike" kern="1200" cap="none" spc="-50" normalizeH="0" baseline="0" noProof="0" dirty="0">
                <a:ln>
                  <a:noFill/>
                </a:ln>
                <a:solidFill>
                  <a:srgbClr val="424242"/>
                </a:solidFill>
                <a:effectLst/>
                <a:uLnTx/>
                <a:uFillTx/>
                <a:latin typeface="Phetsarath OT" pitchFamily="2" charset="0"/>
                <a:ea typeface="Phetsarath OT" charset="0"/>
                <a:cs typeface="Phetsarath OT" pitchFamily="2" charset="0"/>
              </a:rPr>
              <a:t>ໄດ້</a:t>
            </a:r>
            <a:endParaRPr lang="en-US" dirty="0"/>
          </a:p>
        </p:txBody>
      </p:sp>
      <p:sp>
        <p:nvSpPr>
          <p:cNvPr id="4" name="Date Placeholder 3">
            <a:extLst>
              <a:ext uri="{FF2B5EF4-FFF2-40B4-BE49-F238E27FC236}">
                <a16:creationId xmlns:a16="http://schemas.microsoft.com/office/drawing/2014/main" id="{3AF313B3-1FC9-4F4A-91EF-E9700BE019C5}"/>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C46D3AEE-B9A1-4378-A7D2-17E52361E794}"/>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BE69DC00-897F-45B4-BB0F-283256276C61}"/>
              </a:ext>
            </a:extLst>
          </p:cNvPr>
          <p:cNvSpPr>
            <a:spLocks noGrp="1"/>
          </p:cNvSpPr>
          <p:nvPr>
            <p:ph type="sldNum" sz="quarter" idx="12"/>
          </p:nvPr>
        </p:nvSpPr>
        <p:spPr/>
        <p:txBody>
          <a:bodyPr/>
          <a:lstStyle/>
          <a:p>
            <a:fld id="{82051DE1-73A6-4E05-820F-37EC3FE57943}" type="slidenum">
              <a:rPr lang="th-TH" smtClean="0"/>
              <a:pPr/>
              <a:t>21</a:t>
            </a:fld>
            <a:endParaRPr lang="th-TH"/>
          </a:p>
        </p:txBody>
      </p:sp>
      <p:sp>
        <p:nvSpPr>
          <p:cNvPr id="7" name="Content Placeholder 2">
            <a:extLst>
              <a:ext uri="{FF2B5EF4-FFF2-40B4-BE49-F238E27FC236}">
                <a16:creationId xmlns:a16="http://schemas.microsoft.com/office/drawing/2014/main" id="{C65C13A2-6754-4590-9264-5840812F6C11}"/>
              </a:ext>
            </a:extLst>
          </p:cNvPr>
          <p:cNvSpPr txBox="1">
            <a:spLocks/>
          </p:cNvSpPr>
          <p:nvPr/>
        </p:nvSpPr>
        <p:spPr>
          <a:xfrm>
            <a:off x="179512" y="1605606"/>
            <a:ext cx="9067800" cy="5105400"/>
          </a:xfrm>
          <a:prstGeom prst="rect">
            <a:avLst/>
          </a:prstGeom>
        </p:spPr>
        <p:txBody>
          <a:bodyPr vert="horz" wrap="square" lIns="91440" tIns="45720" rIns="91440" bIns="45720" numCol="1" rtlCol="0" anchor="t" anchorCtr="0" compatLnSpc="1">
            <a:prstTxWarp prst="textNoShape">
              <a:avLst/>
            </a:prstTxWarp>
            <a:noAutofit/>
          </a:bodyPr>
          <a:lstStyle>
            <a:lvl1pPr marL="182563" indent="-182563" algn="l" rtl="0" eaLnBrk="0" fontAlgn="base" hangingPunct="0">
              <a:lnSpc>
                <a:spcPct val="95000"/>
              </a:lnSpc>
              <a:spcBef>
                <a:spcPts val="1400"/>
              </a:spcBef>
              <a:spcAft>
                <a:spcPts val="200"/>
              </a:spcAft>
              <a:buClr>
                <a:schemeClr val="accent1"/>
              </a:buClr>
              <a:buSzPct val="80000"/>
              <a:buFont typeface="Arial" pitchFamily="34"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eaLnBrk="1" hangingPunct="1">
              <a:lnSpc>
                <a:spcPct val="100000"/>
              </a:lnSpc>
              <a:spcBef>
                <a:spcPts val="600"/>
              </a:spcBef>
              <a:spcAft>
                <a:spcPts val="400"/>
              </a:spcAft>
              <a:buFont typeface="Wingdings" pitchFamily="2" charset="2"/>
              <a:buChar char="§"/>
              <a:defRPr/>
            </a:pPr>
            <a:r>
              <a:rPr lang="en-AU" altLang="en-US" sz="2600" b="1" u="sng" dirty="0">
                <a:solidFill>
                  <a:srgbClr val="424242"/>
                </a:solidFill>
                <a:latin typeface="Phetsarath OT" pitchFamily="2" charset="0"/>
                <a:cs typeface="Phetsarath OT" pitchFamily="2" charset="0"/>
              </a:rPr>
              <a:t> </a:t>
            </a:r>
            <a:r>
              <a:rPr lang="en-AU" altLang="en-US" sz="2600" b="1" u="sng" dirty="0" err="1">
                <a:solidFill>
                  <a:srgbClr val="424242"/>
                </a:solidFill>
                <a:latin typeface="Phetsarath OT" pitchFamily="2" charset="0"/>
                <a:cs typeface="Phetsarath OT" pitchFamily="2" charset="0"/>
              </a:rPr>
              <a:t>ຢາ</a:t>
            </a:r>
            <a:r>
              <a:rPr lang="en-AU" altLang="en-US" sz="2600" b="1" u="sng" dirty="0">
                <a:solidFill>
                  <a:srgbClr val="424242"/>
                </a:solidFill>
                <a:latin typeface="Phetsarath OT" pitchFamily="2" charset="0"/>
                <a:cs typeface="Phetsarath OT" pitchFamily="2" charset="0"/>
              </a:rPr>
              <a:t>​</a:t>
            </a:r>
            <a:r>
              <a:rPr lang="en-AU" altLang="en-US" sz="2600" b="1" u="sng" dirty="0" err="1">
                <a:solidFill>
                  <a:srgbClr val="424242"/>
                </a:solidFill>
                <a:latin typeface="Phetsarath OT" pitchFamily="2" charset="0"/>
                <a:cs typeface="Phetsarath OT" pitchFamily="2" charset="0"/>
              </a:rPr>
              <a:t>ເມັດ</a:t>
            </a:r>
            <a:r>
              <a:rPr lang="en-AU" altLang="en-US" sz="2600" b="1" u="sng" dirty="0">
                <a:solidFill>
                  <a:srgbClr val="424242"/>
                </a:solidFill>
                <a:latin typeface="Phetsarath OT" pitchFamily="2" charset="0"/>
                <a:cs typeface="Phetsarath OT" pitchFamily="2" charset="0"/>
              </a:rPr>
              <a:t>​</a:t>
            </a:r>
            <a:r>
              <a:rPr lang="en-AU" altLang="en-US" sz="2600" b="1" u="sng" dirty="0" err="1">
                <a:solidFill>
                  <a:srgbClr val="424242"/>
                </a:solidFill>
                <a:latin typeface="Phetsarath OT" pitchFamily="2" charset="0"/>
                <a:cs typeface="Phetsarath OT" pitchFamily="2" charset="0"/>
              </a:rPr>
              <a:t>ປະ</a:t>
            </a:r>
            <a:r>
              <a:rPr lang="en-AU" altLang="en-US" sz="2600" b="1" u="sng" dirty="0">
                <a:solidFill>
                  <a:srgbClr val="424242"/>
                </a:solidFill>
                <a:latin typeface="Phetsarath OT" pitchFamily="2" charset="0"/>
                <a:cs typeface="Phetsarath OT" pitchFamily="2" charset="0"/>
              </a:rPr>
              <a:t>​</a:t>
            </a:r>
            <a:r>
              <a:rPr lang="en-AU" altLang="en-US" sz="2600" b="1" u="sng" dirty="0" err="1">
                <a:solidFill>
                  <a:srgbClr val="424242"/>
                </a:solidFill>
                <a:latin typeface="Phetsarath OT" pitchFamily="2" charset="0"/>
                <a:cs typeface="Phetsarath OT" pitchFamily="2" charset="0"/>
              </a:rPr>
              <a:t>ສົມ</a:t>
            </a:r>
            <a:r>
              <a:rPr lang="lo-LA" altLang="en-US" sz="2600" b="1" u="sng" dirty="0">
                <a:solidFill>
                  <a:srgbClr val="424242"/>
                </a:solidFill>
                <a:latin typeface="Phetsarath OT" pitchFamily="2" charset="0"/>
                <a:cs typeface="Phetsarath OT" pitchFamily="2" charset="0"/>
              </a:rPr>
              <a:t>ປອດໄພ ແລະ ເໝາະສົມສຳລັບແມ່ຍິງທຸກຄົນ</a:t>
            </a:r>
            <a:r>
              <a:rPr lang="en-US" altLang="en-US" sz="2600" b="1" u="sng" dirty="0">
                <a:solidFill>
                  <a:srgbClr val="424242"/>
                </a:solidFill>
                <a:latin typeface="Phetsarath OT" pitchFamily="2" charset="0"/>
                <a:cs typeface="Phetsarath OT" pitchFamily="2" charset="0"/>
              </a:rPr>
              <a:t> </a:t>
            </a:r>
            <a:r>
              <a:rPr lang="lo-LA" altLang="en-US" sz="2600" b="1" dirty="0">
                <a:solidFill>
                  <a:srgbClr val="424242"/>
                </a:solidFill>
                <a:latin typeface="Phetsarath OT" pitchFamily="2" charset="0"/>
                <a:cs typeface="Phetsarath OT" pitchFamily="2" charset="0"/>
              </a:rPr>
              <a:t>ລວມ</a:t>
            </a:r>
            <a:r>
              <a:rPr lang="en-AU" altLang="en-US" sz="2600" b="1" dirty="0" err="1">
                <a:solidFill>
                  <a:srgbClr val="424242"/>
                </a:solidFill>
                <a:latin typeface="Phetsarath OT" pitchFamily="2" charset="0"/>
                <a:cs typeface="Phetsarath OT" pitchFamily="2" charset="0"/>
              </a:rPr>
              <a:t>ມີ</a:t>
            </a:r>
            <a:r>
              <a:rPr lang="lo-LA" altLang="en-US" sz="2600" b="1" dirty="0">
                <a:solidFill>
                  <a:srgbClr val="424242"/>
                </a:solidFill>
                <a:latin typeface="Phetsarath OT" pitchFamily="2" charset="0"/>
                <a:cs typeface="Phetsarath OT" pitchFamily="2" charset="0"/>
              </a:rPr>
              <a:t>:</a:t>
            </a: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lo-LA" altLang="en-US" sz="2600" dirty="0">
                <a:solidFill>
                  <a:srgbClr val="424242"/>
                </a:solidFill>
                <a:latin typeface="Phetsarath OT" pitchFamily="2" charset="0"/>
                <a:cs typeface="Phetsarath OT" pitchFamily="2" charset="0"/>
              </a:rPr>
              <a:t>ແມ່ຍິງທ</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ເຄີຍມີລູກ ແລະ ບໍ່ເຄີຍມີລູກຜ່ານມາ</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lo-LA" altLang="en-US" sz="2600" dirty="0">
                <a:solidFill>
                  <a:srgbClr val="424242"/>
                </a:solidFill>
                <a:latin typeface="Phetsarath OT" pitchFamily="2" charset="0"/>
                <a:cs typeface="Phetsarath OT" pitchFamily="2" charset="0"/>
              </a:rPr>
              <a:t>ແມ່ຍິງທ</a:t>
            </a:r>
            <a:r>
              <a:rPr lang="en-AU" altLang="en-US" sz="2600" dirty="0">
                <a:solidFill>
                  <a:srgbClr val="424242"/>
                </a:solidFill>
                <a:latin typeface="Phetsarath OT" pitchFamily="2" charset="0"/>
                <a:cs typeface="Phetsarath OT" pitchFamily="2" charset="0"/>
              </a:rPr>
              <a:t>ີ່​</a:t>
            </a:r>
            <a:r>
              <a:rPr lang="en-AU" altLang="en-US" sz="2600" dirty="0" err="1">
                <a:solidFill>
                  <a:srgbClr val="424242"/>
                </a:solidFill>
                <a:latin typeface="Phetsarath OT" pitchFamily="2" charset="0"/>
                <a:cs typeface="Phetsarath OT" pitchFamily="2" charset="0"/>
              </a:rPr>
              <a:t>ຍັງ</a:t>
            </a:r>
            <a:r>
              <a:rPr lang="lo-LA" altLang="en-US" sz="2600" dirty="0">
                <a:solidFill>
                  <a:srgbClr val="424242"/>
                </a:solidFill>
                <a:latin typeface="Phetsarath OT" pitchFamily="2" charset="0"/>
                <a:cs typeface="Phetsarath OT" pitchFamily="2" charset="0"/>
              </a:rPr>
              <a:t>ບໍ່ທັນໄດ້ແຕ່ງງາ</a:t>
            </a:r>
            <a:r>
              <a:rPr lang="en-US" altLang="en-US" sz="2600" dirty="0">
                <a:solidFill>
                  <a:srgbClr val="424242"/>
                </a:solidFill>
                <a:latin typeface="Phetsarath OT" pitchFamily="2" charset="0"/>
                <a:cs typeface="Phetsarath OT" pitchFamily="2" charset="0"/>
              </a:rPr>
              <a:t>ນ</a:t>
            </a: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lo-LA" altLang="en-US" sz="2600" dirty="0">
                <a:solidFill>
                  <a:srgbClr val="424242"/>
                </a:solidFill>
                <a:latin typeface="Phetsarath OT" pitchFamily="2" charset="0"/>
                <a:cs typeface="Phetsarath OT" pitchFamily="2" charset="0"/>
              </a:rPr>
              <a:t>ແມ່ຍິງທຸກກຸ່ມອາຍຸລວມທັງເປັນໄວໜຸ່ມ ແລະ ແມ່ຍິງ</a:t>
            </a:r>
            <a:r>
              <a:rPr lang="en-AU" altLang="en-US" sz="2600" dirty="0" err="1">
                <a:solidFill>
                  <a:srgbClr val="424242"/>
                </a:solidFill>
                <a:latin typeface="Phetsarath OT" pitchFamily="2" charset="0"/>
                <a:cs typeface="Phetsarath OT" pitchFamily="2" charset="0"/>
              </a:rPr>
              <a:t>ທີ</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ມີ</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a:t>
            </a:r>
            <a:r>
              <a:rPr lang="lo-LA" altLang="en-US" sz="2600" dirty="0">
                <a:solidFill>
                  <a:srgbClr val="424242"/>
                </a:solidFill>
                <a:latin typeface="Phetsarath OT" pitchFamily="2" charset="0"/>
                <a:cs typeface="Phetsarath OT" pitchFamily="2" charset="0"/>
              </a:rPr>
              <a:t>ອາຍຸ 40 ປີ ຂື້ນໄປ</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lo-LA" altLang="en-US" sz="2600" dirty="0">
                <a:solidFill>
                  <a:srgbClr val="424242"/>
                </a:solidFill>
                <a:latin typeface="Phetsarath OT" pitchFamily="2" charset="0"/>
                <a:cs typeface="Phetsarath OT" pitchFamily="2" charset="0"/>
              </a:rPr>
              <a:t>ແມ່ຍິງ</a:t>
            </a:r>
            <a:r>
              <a:rPr lang="en-AU" altLang="en-US" sz="2600" dirty="0" err="1">
                <a:solidFill>
                  <a:srgbClr val="424242"/>
                </a:solidFill>
                <a:latin typeface="Phetsarath OT" pitchFamily="2" charset="0"/>
                <a:cs typeface="Phetsarath OT" pitchFamily="2" charset="0"/>
              </a:rPr>
              <a:t>ທີ</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ສູບຢາ ແລະ ມີອາຍຸຕໍ່າກວ່າ 35</a:t>
            </a:r>
            <a:r>
              <a:rPr lang="en-US" altLang="en-US" sz="2600" dirty="0">
                <a:solidFill>
                  <a:srgbClr val="424242"/>
                </a:solidFill>
                <a:latin typeface="Phetsarath OT" pitchFamily="2" charset="0"/>
                <a:cs typeface="Phetsarath OT" pitchFamily="2" charset="0"/>
              </a:rPr>
              <a:t> </a:t>
            </a:r>
            <a:r>
              <a:rPr lang="lo-LA" altLang="en-US" sz="2600" dirty="0">
                <a:solidFill>
                  <a:srgbClr val="424242"/>
                </a:solidFill>
                <a:latin typeface="Phetsarath OT" pitchFamily="2" charset="0"/>
                <a:cs typeface="Phetsarath OT" pitchFamily="2" charset="0"/>
              </a:rPr>
              <a:t>ປີ</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lo-LA" altLang="en-US" sz="2600" dirty="0">
                <a:solidFill>
                  <a:srgbClr val="424242"/>
                </a:solidFill>
                <a:latin typeface="Phetsarath OT" pitchFamily="2" charset="0"/>
                <a:cs typeface="Phetsarath OT" pitchFamily="2" charset="0"/>
              </a:rPr>
              <a:t>ແມ່ຍິງ</a:t>
            </a:r>
            <a:r>
              <a:rPr lang="en-AU" altLang="en-US" sz="2600" dirty="0" err="1">
                <a:solidFill>
                  <a:srgbClr val="424242"/>
                </a:solidFill>
                <a:latin typeface="Phetsarath OT" pitchFamily="2" charset="0"/>
                <a:cs typeface="Phetsarath OT" pitchFamily="2" charset="0"/>
              </a:rPr>
              <a:t>ທີ</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ມີ</a:t>
            </a:r>
            <a:r>
              <a:rPr lang="en-AU" altLang="en-US" sz="2600" dirty="0" err="1">
                <a:solidFill>
                  <a:srgbClr val="424242"/>
                </a:solidFill>
                <a:latin typeface="Phetsarath OT" pitchFamily="2" charset="0"/>
                <a:cs typeface="Phetsarath OT" pitchFamily="2" charset="0"/>
              </a:rPr>
              <a:t>ອາ</a:t>
            </a:r>
            <a:r>
              <a:rPr lang="en-AU" altLang="en-US" sz="2600" dirty="0">
                <a:solidFill>
                  <a:srgbClr val="424242"/>
                </a:solidFill>
                <a:latin typeface="Phetsarath OT" pitchFamily="2" charset="0"/>
                <a:cs typeface="Phetsarath OT" pitchFamily="2" charset="0"/>
              </a:rPr>
              <a:t>​</a:t>
            </a:r>
            <a:r>
              <a:rPr lang="en-AU" altLang="en-US" sz="2600" dirty="0" err="1">
                <a:solidFill>
                  <a:srgbClr val="424242"/>
                </a:solidFill>
                <a:latin typeface="Phetsarath OT" pitchFamily="2" charset="0"/>
                <a:cs typeface="Phetsarath OT" pitchFamily="2" charset="0"/>
              </a:rPr>
              <a:t>ການ</a:t>
            </a:r>
            <a:r>
              <a:rPr lang="lo-LA" altLang="en-US" sz="2600" dirty="0">
                <a:solidFill>
                  <a:srgbClr val="424242"/>
                </a:solidFill>
                <a:latin typeface="Phetsarath OT" pitchFamily="2" charset="0"/>
                <a:cs typeface="Phetsarath OT" pitchFamily="2" charset="0"/>
              </a:rPr>
              <a:t>ເລືອດຈາງ </a:t>
            </a:r>
            <a:r>
              <a:rPr lang="en-US" altLang="en-US" sz="2600" dirty="0" err="1">
                <a:solidFill>
                  <a:srgbClr val="424242"/>
                </a:solidFill>
                <a:latin typeface="Phetsarath OT" pitchFamily="2" charset="0"/>
                <a:cs typeface="Phetsarath OT" pitchFamily="2" charset="0"/>
              </a:rPr>
              <a:t>ຫຼື</a:t>
            </a:r>
            <a:r>
              <a:rPr lang="lo-LA" altLang="en-US" sz="2600" dirty="0">
                <a:solidFill>
                  <a:srgbClr val="424242"/>
                </a:solidFill>
                <a:latin typeface="Phetsarath OT" pitchFamily="2" charset="0"/>
                <a:cs typeface="Phetsarath OT" pitchFamily="2" charset="0"/>
              </a:rPr>
              <a:t> ມີເສັ້ນເລືອດຂອດຜ່ານມາ</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  </a:t>
            </a:r>
            <a:r>
              <a:rPr lang="en-AU" altLang="en-US" sz="2600" dirty="0" err="1">
                <a:solidFill>
                  <a:srgbClr val="424242"/>
                </a:solidFill>
                <a:latin typeface="Phetsarath OT" pitchFamily="2" charset="0"/>
                <a:cs typeface="Phetsarath OT" pitchFamily="2" charset="0"/>
              </a:rPr>
              <a:t>ແມ</a:t>
            </a:r>
            <a:r>
              <a:rPr lang="en-AU" altLang="en-US" sz="2600" dirty="0">
                <a:solidFill>
                  <a:srgbClr val="424242"/>
                </a:solidFill>
                <a:latin typeface="Phetsarath OT" pitchFamily="2" charset="0"/>
                <a:cs typeface="Phetsarath OT" pitchFamily="2" charset="0"/>
              </a:rPr>
              <a:t>່​</a:t>
            </a:r>
            <a:r>
              <a:rPr lang="en-AU" altLang="en-US" sz="2600" dirty="0" err="1">
                <a:solidFill>
                  <a:srgbClr val="424242"/>
                </a:solidFill>
                <a:latin typeface="Phetsarath OT" pitchFamily="2" charset="0"/>
                <a:cs typeface="Phetsarath OT" pitchFamily="2" charset="0"/>
              </a:rPr>
              <a:t>ຍິງ</a:t>
            </a:r>
            <a:r>
              <a:rPr lang="en-AU" altLang="en-US" sz="2600" dirty="0">
                <a:solidFill>
                  <a:srgbClr val="424242"/>
                </a:solidFill>
                <a:latin typeface="Phetsarath OT" pitchFamily="2" charset="0"/>
                <a:cs typeface="Phetsarath OT" pitchFamily="2" charset="0"/>
              </a:rPr>
              <a:t>​</a:t>
            </a:r>
            <a:r>
              <a:rPr lang="en-AU" altLang="en-US" sz="2600" dirty="0" err="1">
                <a:solidFill>
                  <a:srgbClr val="424242"/>
                </a:solidFill>
                <a:latin typeface="Phetsarath OT" pitchFamily="2" charset="0"/>
                <a:cs typeface="Phetsarath OT" pitchFamily="2" charset="0"/>
              </a:rPr>
              <a:t>ທີ</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ຕິດເຊື້ອ</a:t>
            </a:r>
            <a:r>
              <a:rPr lang="en-AU" altLang="en-US" sz="2600" dirty="0" err="1">
                <a:solidFill>
                  <a:srgbClr val="424242"/>
                </a:solidFill>
                <a:latin typeface="Phetsarath OT" pitchFamily="2" charset="0"/>
                <a:cs typeface="Phetsarath OT" pitchFamily="2" charset="0"/>
              </a:rPr>
              <a:t>ພະ</a:t>
            </a:r>
            <a:r>
              <a:rPr lang="en-AU" altLang="en-US" sz="2600" dirty="0">
                <a:solidFill>
                  <a:srgbClr val="424242"/>
                </a:solidFill>
                <a:latin typeface="Phetsarath OT" pitchFamily="2" charset="0"/>
                <a:cs typeface="Phetsarath OT" pitchFamily="2" charset="0"/>
              </a:rPr>
              <a:t>​</a:t>
            </a:r>
            <a:r>
              <a:rPr lang="en-AU" altLang="en-US" sz="2600" dirty="0" err="1">
                <a:solidFill>
                  <a:srgbClr val="424242"/>
                </a:solidFill>
                <a:latin typeface="Phetsarath OT" pitchFamily="2" charset="0"/>
                <a:cs typeface="Phetsarath OT" pitchFamily="2" charset="0"/>
              </a:rPr>
              <a:t>ຍາດ</a:t>
            </a:r>
            <a:r>
              <a:rPr lang="lo-LA" altLang="en-US" sz="2600" dirty="0">
                <a:solidFill>
                  <a:srgbClr val="424242"/>
                </a:solidFill>
                <a:latin typeface="Phetsarath OT" pitchFamily="2" charset="0"/>
                <a:cs typeface="Phetsarath OT" pitchFamily="2" charset="0"/>
              </a:rPr>
              <a:t>ເອດ</a:t>
            </a:r>
            <a:r>
              <a:rPr lang="en-US" altLang="en-US" sz="2600" dirty="0">
                <a:solidFill>
                  <a:srgbClr val="424242"/>
                </a:solidFill>
                <a:latin typeface="Phetsarath OT" pitchFamily="2" charset="0"/>
                <a:cs typeface="Phetsarath OT" pitchFamily="2" charset="0"/>
              </a:rPr>
              <a:t>ສ</a:t>
            </a:r>
            <a:r>
              <a:rPr lang="lo-LA" altLang="en-US" sz="2600" dirty="0">
                <a:solidFill>
                  <a:srgbClr val="424242"/>
                </a:solidFill>
                <a:latin typeface="Phetsarath OT" pitchFamily="2" charset="0"/>
                <a:cs typeface="Phetsarath OT" pitchFamily="2" charset="0"/>
              </a:rPr>
              <a:t> ເຖີງວ່າໄດ</a:t>
            </a:r>
            <a:r>
              <a:rPr lang="en-AU" altLang="en-US" sz="2600" dirty="0">
                <a:solidFill>
                  <a:srgbClr val="424242"/>
                </a:solidFill>
                <a:latin typeface="Phetsarath OT" pitchFamily="2" charset="0"/>
                <a:cs typeface="Phetsarath OT" pitchFamily="2" charset="0"/>
              </a:rPr>
              <a:t>້</a:t>
            </a:r>
            <a:r>
              <a:rPr lang="lo-LA" altLang="en-US" sz="2600" dirty="0">
                <a:solidFill>
                  <a:srgbClr val="424242"/>
                </a:solidFill>
                <a:latin typeface="Phetsarath OT" pitchFamily="2" charset="0"/>
                <a:cs typeface="Phetsarath OT" pitchFamily="2" charset="0"/>
              </a:rPr>
              <a:t>ຮັບ </a:t>
            </a:r>
            <a:r>
              <a:rPr lang="en-US" altLang="en-US" sz="2600" dirty="0" err="1">
                <a:solidFill>
                  <a:srgbClr val="424242"/>
                </a:solidFill>
                <a:latin typeface="Phetsarath OT" pitchFamily="2" charset="0"/>
                <a:cs typeface="Phetsarath OT" pitchFamily="2" charset="0"/>
              </a:rPr>
              <a:t>ຫຼື</a:t>
            </a:r>
            <a:r>
              <a:rPr lang="lo-LA" altLang="en-US" sz="2600" dirty="0">
                <a:solidFill>
                  <a:srgbClr val="424242"/>
                </a:solidFill>
                <a:latin typeface="Phetsarath OT" pitchFamily="2" charset="0"/>
                <a:cs typeface="Phetsarath OT" pitchFamily="2" charset="0"/>
              </a:rPr>
              <a:t> ບໍ່ໄດ້ຮັບຢາ </a:t>
            </a:r>
            <a:endParaRPr lang="en-US" altLang="en-US" sz="2600" dirty="0">
              <a:solidFill>
                <a:srgbClr val="424242"/>
              </a:solidFill>
              <a:latin typeface="Phetsarath OT" pitchFamily="2" charset="0"/>
              <a:cs typeface="Phetsarath OT" pitchFamily="2" charset="0"/>
            </a:endParaRPr>
          </a:p>
          <a:p>
            <a:pPr marL="0" lvl="1" indent="0" eaLnBrk="1" hangingPunct="1">
              <a:lnSpc>
                <a:spcPct val="100000"/>
              </a:lnSpc>
              <a:spcBef>
                <a:spcPts val="600"/>
              </a:spcBef>
              <a:spcAft>
                <a:spcPts val="400"/>
              </a:spcAft>
              <a:buFont typeface="Wingdings 2" pitchFamily="18" charset="2"/>
              <a:buNone/>
              <a:defRPr/>
            </a:pPr>
            <a:r>
              <a:rPr lang="en-US" altLang="en-US" sz="2600" dirty="0">
                <a:solidFill>
                  <a:srgbClr val="424242"/>
                </a:solidFill>
                <a:latin typeface="Phetsarath OT" pitchFamily="2" charset="0"/>
                <a:cs typeface="Phetsarath OT" pitchFamily="2" charset="0"/>
              </a:rPr>
              <a:t>            ARV </a:t>
            </a:r>
            <a:r>
              <a:rPr lang="en-US" altLang="en-US" sz="2600" dirty="0" err="1">
                <a:solidFill>
                  <a:srgbClr val="424242"/>
                </a:solidFill>
                <a:latin typeface="Phetsarath OT" pitchFamily="2" charset="0"/>
                <a:cs typeface="Phetsarath OT" pitchFamily="2" charset="0"/>
              </a:rPr>
              <a:t>ກໍ</a:t>
            </a:r>
            <a:r>
              <a:rPr lang="en-US" altLang="en-US" sz="2600" dirty="0">
                <a:solidFill>
                  <a:srgbClr val="424242"/>
                </a:solidFill>
                <a:latin typeface="Phetsarath OT" pitchFamily="2" charset="0"/>
                <a:cs typeface="Phetsarath OT" pitchFamily="2" charset="0"/>
              </a:rPr>
              <a:t>​</a:t>
            </a:r>
            <a:r>
              <a:rPr lang="en-US" altLang="en-US" sz="2600" dirty="0" err="1">
                <a:solidFill>
                  <a:srgbClr val="424242"/>
                </a:solidFill>
                <a:latin typeface="Phetsarath OT" pitchFamily="2" charset="0"/>
                <a:cs typeface="Phetsarath OT" pitchFamily="2" charset="0"/>
              </a:rPr>
              <a:t>ຕາມ</a:t>
            </a:r>
            <a:endParaRPr lang="th-TH" altLang="en-US" sz="2600" dirty="0">
              <a:solidFill>
                <a:srgbClr val="424242"/>
              </a:solidFill>
              <a:latin typeface="Phetsarath OT" pitchFamily="2" charset="0"/>
              <a:cs typeface="Phetsarath OT" pitchFamily="2" charset="0"/>
            </a:endParaRPr>
          </a:p>
          <a:p>
            <a:pPr marL="179388" indent="-179388" eaLnBrk="1" hangingPunct="1">
              <a:lnSpc>
                <a:spcPct val="100000"/>
              </a:lnSpc>
              <a:spcBef>
                <a:spcPts val="600"/>
              </a:spcBef>
              <a:spcAft>
                <a:spcPts val="400"/>
              </a:spcAft>
              <a:defRPr/>
            </a:pPr>
            <a:endParaRPr lang="en-US" altLang="en-US" sz="2600" dirty="0">
              <a:solidFill>
                <a:srgbClr val="424242"/>
              </a:solidFill>
              <a:latin typeface="Phetsarath OT" pitchFamily="2" charset="0"/>
              <a:cs typeface="Phetsarath OT" pitchFamily="2" charset="0"/>
            </a:endParaRPr>
          </a:p>
        </p:txBody>
      </p:sp>
    </p:spTree>
    <p:extLst>
      <p:ext uri="{BB962C8B-B14F-4D97-AF65-F5344CB8AC3E}">
        <p14:creationId xmlns:p14="http://schemas.microsoft.com/office/powerpoint/2010/main" val="1235652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7F12-9D08-44D1-870A-D06F6F0C061E}"/>
              </a:ext>
            </a:extLst>
          </p:cNvPr>
          <p:cNvSpPr>
            <a:spLocks noGrp="1"/>
          </p:cNvSpPr>
          <p:nvPr>
            <p:ph type="title"/>
          </p:nvPr>
        </p:nvSpPr>
        <p:spPr/>
        <p:txBody>
          <a:bodyPr>
            <a:normAutofit/>
          </a:bodyPr>
          <a:lstStyle/>
          <a:p>
            <a:r>
              <a:rPr kumimoji="0" lang="en-US"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ຜູ</a:t>
            </a:r>
            <a:r>
              <a:rPr kumimoji="0" lang="en-US"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ທີ</a:t>
            </a:r>
            <a:r>
              <a:rPr kumimoji="0" lang="en-US"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ບໍ່ສາມາດໃຊ້</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ເມັດ</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ຄຸມ</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ກຳ</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ເນີດ</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ຊະ</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ນິດ</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8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ສົມໄດ</a:t>
            </a:r>
            <a:r>
              <a:rPr kumimoji="0" lang="en-AU" altLang="en-US" sz="38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lang="en-US" dirty="0"/>
          </a:p>
        </p:txBody>
      </p:sp>
      <p:sp>
        <p:nvSpPr>
          <p:cNvPr id="4" name="Date Placeholder 3">
            <a:extLst>
              <a:ext uri="{FF2B5EF4-FFF2-40B4-BE49-F238E27FC236}">
                <a16:creationId xmlns:a16="http://schemas.microsoft.com/office/drawing/2014/main" id="{DB944E5E-A157-486D-9855-E5F1AF00848E}"/>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91133453-F34E-4C5C-B348-5789D269D791}"/>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C43AF903-7D8D-4F39-AB8A-0E3DD17C870B}"/>
              </a:ext>
            </a:extLst>
          </p:cNvPr>
          <p:cNvSpPr>
            <a:spLocks noGrp="1"/>
          </p:cNvSpPr>
          <p:nvPr>
            <p:ph type="sldNum" sz="quarter" idx="12"/>
          </p:nvPr>
        </p:nvSpPr>
        <p:spPr/>
        <p:txBody>
          <a:bodyPr/>
          <a:lstStyle/>
          <a:p>
            <a:fld id="{82051DE1-73A6-4E05-820F-37EC3FE57943}" type="slidenum">
              <a:rPr lang="th-TH" smtClean="0"/>
              <a:pPr/>
              <a:t>22</a:t>
            </a:fld>
            <a:endParaRPr lang="th-TH"/>
          </a:p>
        </p:txBody>
      </p:sp>
      <p:grpSp>
        <p:nvGrpSpPr>
          <p:cNvPr id="17" name="Group 16">
            <a:extLst>
              <a:ext uri="{FF2B5EF4-FFF2-40B4-BE49-F238E27FC236}">
                <a16:creationId xmlns:a16="http://schemas.microsoft.com/office/drawing/2014/main" id="{FE6615D3-45F3-4CE9-B1F9-1754D54CFC87}"/>
              </a:ext>
            </a:extLst>
          </p:cNvPr>
          <p:cNvGrpSpPr/>
          <p:nvPr/>
        </p:nvGrpSpPr>
        <p:grpSpPr>
          <a:xfrm>
            <a:off x="-127028" y="1455368"/>
            <a:ext cx="9145615" cy="4935722"/>
            <a:chOff x="-127028" y="1455368"/>
            <a:chExt cx="9145615" cy="4935722"/>
          </a:xfrm>
        </p:grpSpPr>
        <p:sp>
          <p:nvSpPr>
            <p:cNvPr id="18" name="Text Box 76">
              <a:extLst>
                <a:ext uri="{FF2B5EF4-FFF2-40B4-BE49-F238E27FC236}">
                  <a16:creationId xmlns:a16="http://schemas.microsoft.com/office/drawing/2014/main" id="{92322369-62E3-42C3-8E4D-D1CDAE9F1188}"/>
                </a:ext>
              </a:extLst>
            </p:cNvPr>
            <p:cNvSpPr txBox="1">
              <a:spLocks noChangeArrowheads="1"/>
            </p:cNvSpPr>
            <p:nvPr/>
          </p:nvSpPr>
          <p:spPr bwMode="auto">
            <a:xfrm>
              <a:off x="2850344" y="5683204"/>
              <a:ext cx="15867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ເປັນພະຍາດຫົວ</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ໃຈ ຫຼື </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Stroke</a:t>
              </a:r>
            </a:p>
          </p:txBody>
        </p:sp>
        <p:pic>
          <p:nvPicPr>
            <p:cNvPr id="19" name="Picture 6" descr="p8 pregnant woman">
              <a:extLst>
                <a:ext uri="{FF2B5EF4-FFF2-40B4-BE49-F238E27FC236}">
                  <a16:creationId xmlns:a16="http://schemas.microsoft.com/office/drawing/2014/main" id="{28D9B911-0110-49A5-AD1F-3B7FE3604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374" y="1455368"/>
              <a:ext cx="795338"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35E5B206-437D-4AC1-B019-1668A71F7705}"/>
                </a:ext>
              </a:extLst>
            </p:cNvPr>
            <p:cNvSpPr>
              <a:spLocks noChangeArrowheads="1"/>
            </p:cNvSpPr>
            <p:nvPr/>
          </p:nvSpPr>
          <p:spPr bwMode="auto">
            <a:xfrm>
              <a:off x="5528921" y="1629826"/>
              <a:ext cx="1293059" cy="1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thaiDist"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ແມ່ຍິງທີ່ລ້ຽງລູກດ້ວຍນົມນ</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້ອ</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ຍກວ່າ 6 ເດືອນ</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21" name="Rectangle 20">
              <a:extLst>
                <a:ext uri="{FF2B5EF4-FFF2-40B4-BE49-F238E27FC236}">
                  <a16:creationId xmlns:a16="http://schemas.microsoft.com/office/drawing/2014/main" id="{55838FAD-4386-4B08-ABB5-3F1DAFA383BE}"/>
                </a:ext>
              </a:extLst>
            </p:cNvPr>
            <p:cNvSpPr>
              <a:spLocks noChangeArrowheads="1"/>
            </p:cNvSpPr>
            <p:nvPr/>
          </p:nvSpPr>
          <p:spPr bwMode="auto">
            <a:xfrm>
              <a:off x="515737" y="5648465"/>
              <a:ext cx="185261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ສູບຢາ ແລະ ມີອາຍຸຫຼາຍກວ່າ 35 ປີ</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a:p>
              <a:pPr fontAlgn="base">
                <a:lnSpc>
                  <a:spcPct val="95000"/>
                </a:lnSpc>
                <a:spcAft>
                  <a:spcPct val="0"/>
                </a:spcAft>
                <a:buFontTx/>
                <a:buNone/>
              </a:pP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p>
          </p:txBody>
        </p:sp>
        <p:sp>
          <p:nvSpPr>
            <p:cNvPr id="22" name="Rectangle 77">
              <a:extLst>
                <a:ext uri="{FF2B5EF4-FFF2-40B4-BE49-F238E27FC236}">
                  <a16:creationId xmlns:a16="http://schemas.microsoft.com/office/drawing/2014/main" id="{5CC33619-2BEB-41EB-9A0A-A4B059D83334}"/>
                </a:ext>
              </a:extLst>
            </p:cNvPr>
            <p:cNvSpPr>
              <a:spLocks noChangeArrowheads="1"/>
            </p:cNvSpPr>
            <p:nvPr/>
          </p:nvSpPr>
          <p:spPr bwMode="auto">
            <a:xfrm>
              <a:off x="7129462" y="5702978"/>
              <a:ext cx="1889125"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 ຫຼື ເຄີຍເປັນມະເຮັງເຕົ້ານົມ</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23" name="Text Box 4">
              <a:extLst>
                <a:ext uri="{FF2B5EF4-FFF2-40B4-BE49-F238E27FC236}">
                  <a16:creationId xmlns:a16="http://schemas.microsoft.com/office/drawing/2014/main" id="{B5D5A746-9CE4-4610-9C72-5913E8D12168}"/>
                </a:ext>
              </a:extLst>
            </p:cNvPr>
            <p:cNvSpPr txBox="1">
              <a:spLocks noChangeArrowheads="1"/>
            </p:cNvSpPr>
            <p:nvPr/>
          </p:nvSpPr>
          <p:spPr bwMode="auto">
            <a:xfrm>
              <a:off x="4970463" y="5683204"/>
              <a:ext cx="17668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ກ້ອນເລືອດອຸດຕັນຢູ່ຂາ ຫຼື ປອດ</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24" name="Rectangle 23">
              <a:extLst>
                <a:ext uri="{FF2B5EF4-FFF2-40B4-BE49-F238E27FC236}">
                  <a16:creationId xmlns:a16="http://schemas.microsoft.com/office/drawing/2014/main" id="{C0CAEBC3-52A4-49CB-89B4-1C15FD4F5223}"/>
                </a:ext>
              </a:extLst>
            </p:cNvPr>
            <p:cNvSpPr>
              <a:spLocks noChangeArrowheads="1"/>
            </p:cNvSpPr>
            <p:nvPr/>
          </p:nvSpPr>
          <p:spPr bwMode="auto">
            <a:xfrm>
              <a:off x="-127028" y="2057584"/>
              <a:ext cx="115887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ຖືພາ</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sp>
          <p:nvSpPr>
            <p:cNvPr id="25" name="Rectangle 25">
              <a:extLst>
                <a:ext uri="{FF2B5EF4-FFF2-40B4-BE49-F238E27FC236}">
                  <a16:creationId xmlns:a16="http://schemas.microsoft.com/office/drawing/2014/main" id="{74A0641B-6184-48FD-A065-3EE0BA282781}"/>
                </a:ext>
              </a:extLst>
            </p:cNvPr>
            <p:cNvSpPr>
              <a:spLocks noChangeArrowheads="1"/>
            </p:cNvSpPr>
            <p:nvPr/>
          </p:nvSpPr>
          <p:spPr bwMode="auto">
            <a:xfrm>
              <a:off x="2339664" y="2057584"/>
              <a:ext cx="1603375" cy="677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ຄິດວ່າອາດ</a:t>
              </a:r>
              <a:endParaRPr lang="en-US"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a:p>
              <a:pPr fontAlgn="base">
                <a:lnSpc>
                  <a:spcPct val="95000"/>
                </a:lnSpc>
                <a:spcAft>
                  <a:spcPct val="0"/>
                </a:spcAft>
                <a:buFontTx/>
                <a:buNone/>
              </a:pPr>
              <a:r>
                <a:rPr lang="lo-LA"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ຈະຖືພາ</a:t>
              </a:r>
              <a:endParaRPr lang="en-US"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26" name="Picture 25">
              <a:extLst>
                <a:ext uri="{FF2B5EF4-FFF2-40B4-BE49-F238E27FC236}">
                  <a16:creationId xmlns:a16="http://schemas.microsoft.com/office/drawing/2014/main" id="{B1DA4A49-986C-48FC-A464-3580735C6B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8063" y="1554471"/>
              <a:ext cx="2057400" cy="1830532"/>
            </a:xfrm>
            <a:prstGeom prst="rect">
              <a:avLst/>
            </a:prstGeom>
          </p:spPr>
        </p:pic>
        <p:pic>
          <p:nvPicPr>
            <p:cNvPr id="27" name="Picture 26">
              <a:extLst>
                <a:ext uri="{FF2B5EF4-FFF2-40B4-BE49-F238E27FC236}">
                  <a16:creationId xmlns:a16="http://schemas.microsoft.com/office/drawing/2014/main" id="{C01F77E7-CD97-4594-B249-32DD4F2419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1640" y="1544418"/>
              <a:ext cx="2110892" cy="1795774"/>
            </a:xfrm>
            <a:prstGeom prst="rect">
              <a:avLst/>
            </a:prstGeom>
          </p:spPr>
        </p:pic>
        <p:pic>
          <p:nvPicPr>
            <p:cNvPr id="28" name="Picture 27">
              <a:extLst>
                <a:ext uri="{FF2B5EF4-FFF2-40B4-BE49-F238E27FC236}">
                  <a16:creationId xmlns:a16="http://schemas.microsoft.com/office/drawing/2014/main" id="{5138C90B-8B7B-411D-9609-CB179A3E86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29982" y="3486232"/>
              <a:ext cx="1907368" cy="2195680"/>
            </a:xfrm>
            <a:prstGeom prst="rect">
              <a:avLst/>
            </a:prstGeom>
          </p:spPr>
        </p:pic>
        <p:pic>
          <p:nvPicPr>
            <p:cNvPr id="29" name="Picture 28">
              <a:extLst>
                <a:ext uri="{FF2B5EF4-FFF2-40B4-BE49-F238E27FC236}">
                  <a16:creationId xmlns:a16="http://schemas.microsoft.com/office/drawing/2014/main" id="{03523D5A-9B25-415F-81E8-A81826DAA9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6721" y="3501858"/>
              <a:ext cx="1746734" cy="2224367"/>
            </a:xfrm>
            <a:prstGeom prst="rect">
              <a:avLst/>
            </a:prstGeom>
          </p:spPr>
        </p:pic>
        <p:pic>
          <p:nvPicPr>
            <p:cNvPr id="30" name="Picture 29">
              <a:extLst>
                <a:ext uri="{FF2B5EF4-FFF2-40B4-BE49-F238E27FC236}">
                  <a16:creationId xmlns:a16="http://schemas.microsoft.com/office/drawing/2014/main" id="{73E8565F-6D24-4CD4-A1C7-DA73BD70CB6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4185" y="4092150"/>
              <a:ext cx="1995479" cy="1528350"/>
            </a:xfrm>
            <a:prstGeom prst="rect">
              <a:avLst/>
            </a:prstGeom>
          </p:spPr>
        </p:pic>
      </p:grpSp>
      <p:pic>
        <p:nvPicPr>
          <p:cNvPr id="31" name="Picture 30">
            <a:extLst>
              <a:ext uri="{FF2B5EF4-FFF2-40B4-BE49-F238E27FC236}">
                <a16:creationId xmlns:a16="http://schemas.microsoft.com/office/drawing/2014/main" id="{1C5D0EE5-D372-4956-BC73-8CF52AEE5E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71291" y="3474128"/>
            <a:ext cx="2132496" cy="2228850"/>
          </a:xfrm>
          <a:prstGeom prst="rect">
            <a:avLst/>
          </a:prstGeom>
        </p:spPr>
      </p:pic>
    </p:spTree>
    <p:extLst>
      <p:ext uri="{BB962C8B-B14F-4D97-AF65-F5344CB8AC3E}">
        <p14:creationId xmlns:p14="http://schemas.microsoft.com/office/powerpoint/2010/main" val="2749707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E947-D4DC-49C6-8EB2-E03981158F11}"/>
              </a:ext>
            </a:extLst>
          </p:cNvPr>
          <p:cNvSpPr>
            <a:spLocks noGrp="1"/>
          </p:cNvSpPr>
          <p:nvPr>
            <p:ph type="title"/>
          </p:nvPr>
        </p:nvSpPr>
        <p:spPr/>
        <p:txBody>
          <a:bodyPr/>
          <a:lstStyle/>
          <a:p>
            <a:r>
              <a:rPr kumimoji="0" lang="lo-LA"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ໃຜ</a:t>
            </a:r>
            <a:r>
              <a:rPr kumimoji="0" lang="en-US"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ແດ</a:t>
            </a:r>
            <a:r>
              <a:rPr kumimoji="0" lang="en-US"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ບໍ່ສາມາດໃຊ້</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ຢາ</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ເມັດ</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ຄຸມ</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ກຳ</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ເນີດ</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ຊະ</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ນິດ</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ສົມ</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AU" altLang="en-US" sz="3400" b="1" i="0" u="none" strike="noStrike" kern="1200" cap="none" spc="-50" normalizeH="0" baseline="0" noProof="0" dirty="0" err="1">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ໄດ</a:t>
            </a:r>
            <a:r>
              <a:rPr kumimoji="0" lang="en-AU" altLang="en-US" sz="3400" b="1" i="0" u="none" strike="noStrike" kern="1200" cap="none" spc="-50" normalizeH="0" baseline="0" noProof="0" dirty="0">
                <a:ln>
                  <a:noFill/>
                </a:ln>
                <a:solidFill>
                  <a:srgbClr val="424242"/>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lang="en-US" dirty="0"/>
          </a:p>
        </p:txBody>
      </p:sp>
      <p:sp>
        <p:nvSpPr>
          <p:cNvPr id="4" name="Date Placeholder 3">
            <a:extLst>
              <a:ext uri="{FF2B5EF4-FFF2-40B4-BE49-F238E27FC236}">
                <a16:creationId xmlns:a16="http://schemas.microsoft.com/office/drawing/2014/main" id="{CBA16AF8-713B-418F-9BF4-4419B82E7E76}"/>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7F3BBF28-E429-49ED-8631-E829FB19EA39}"/>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137BD68B-2BA1-4050-93FA-C1D5F108A4F8}"/>
              </a:ext>
            </a:extLst>
          </p:cNvPr>
          <p:cNvSpPr>
            <a:spLocks noGrp="1"/>
          </p:cNvSpPr>
          <p:nvPr>
            <p:ph type="sldNum" sz="quarter" idx="12"/>
          </p:nvPr>
        </p:nvSpPr>
        <p:spPr/>
        <p:txBody>
          <a:bodyPr/>
          <a:lstStyle/>
          <a:p>
            <a:fld id="{82051DE1-73A6-4E05-820F-37EC3FE57943}" type="slidenum">
              <a:rPr lang="th-TH" smtClean="0"/>
              <a:pPr/>
              <a:t>23</a:t>
            </a:fld>
            <a:endParaRPr lang="th-TH"/>
          </a:p>
        </p:txBody>
      </p:sp>
      <p:grpSp>
        <p:nvGrpSpPr>
          <p:cNvPr id="7" name="Group 6">
            <a:extLst>
              <a:ext uri="{FF2B5EF4-FFF2-40B4-BE49-F238E27FC236}">
                <a16:creationId xmlns:a16="http://schemas.microsoft.com/office/drawing/2014/main" id="{1933CC99-C546-42B2-8697-7ACDFB26A7DD}"/>
              </a:ext>
            </a:extLst>
          </p:cNvPr>
          <p:cNvGrpSpPr>
            <a:grpSpLocks/>
          </p:cNvGrpSpPr>
          <p:nvPr/>
        </p:nvGrpSpPr>
        <p:grpSpPr bwMode="auto">
          <a:xfrm>
            <a:off x="259557" y="1462617"/>
            <a:ext cx="8678862" cy="4874783"/>
            <a:chOff x="166688" y="1466850"/>
            <a:chExt cx="8678862" cy="4874783"/>
          </a:xfrm>
        </p:grpSpPr>
        <p:sp>
          <p:nvSpPr>
            <p:cNvPr id="8" name="Rectangle 5">
              <a:extLst>
                <a:ext uri="{FF2B5EF4-FFF2-40B4-BE49-F238E27FC236}">
                  <a16:creationId xmlns:a16="http://schemas.microsoft.com/office/drawing/2014/main" id="{F3F50114-86B1-4D64-B5F4-66975C1A78C0}"/>
                </a:ext>
              </a:extLst>
            </p:cNvPr>
            <p:cNvSpPr>
              <a:spLocks noChangeArrowheads="1"/>
            </p:cNvSpPr>
            <p:nvPr/>
          </p:nvSpPr>
          <p:spPr bwMode="auto">
            <a:xfrm>
              <a:off x="4751085" y="5445926"/>
              <a:ext cx="2299003" cy="895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rheumatic disease</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ເຊັ່ນວ່າ </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lupus</a:t>
              </a:r>
            </a:p>
          </p:txBody>
        </p:sp>
        <p:sp>
          <p:nvSpPr>
            <p:cNvPr id="9" name="Text Box 20">
              <a:extLst>
                <a:ext uri="{FF2B5EF4-FFF2-40B4-BE49-F238E27FC236}">
                  <a16:creationId xmlns:a16="http://schemas.microsoft.com/office/drawing/2014/main" id="{E3ACEC00-2C06-41B7-B8D6-4F8299369AD9}"/>
                </a:ext>
              </a:extLst>
            </p:cNvPr>
            <p:cNvSpPr txBox="1">
              <a:spLocks noChangeArrowheads="1"/>
            </p:cNvSpPr>
            <p:nvPr/>
          </p:nvSpPr>
          <p:spPr bwMode="auto">
            <a:xfrm>
              <a:off x="3733800" y="1466850"/>
              <a:ext cx="17700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ກິນຢາປິ່ນປົວ</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TB, </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ຊັກ ຫຼື </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HIV</a:t>
              </a:r>
              <a:endParaRPr lang="en-US" altLang="en-US" sz="18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0" name="Picture 14" descr="pill-bottle-final">
              <a:extLst>
                <a:ext uri="{FF2B5EF4-FFF2-40B4-BE49-F238E27FC236}">
                  <a16:creationId xmlns:a16="http://schemas.microsoft.com/office/drawing/2014/main" id="{A643581D-9F71-4FB3-9F50-092D67F7D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32387">
              <a:off x="5230813" y="1547813"/>
              <a:ext cx="78105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4">
              <a:extLst>
                <a:ext uri="{FF2B5EF4-FFF2-40B4-BE49-F238E27FC236}">
                  <a16:creationId xmlns:a16="http://schemas.microsoft.com/office/drawing/2014/main" id="{ACD1905A-B7FB-4515-9018-890AE0CDE63A}"/>
                </a:ext>
              </a:extLst>
            </p:cNvPr>
            <p:cNvGrpSpPr>
              <a:grpSpLocks/>
            </p:cNvGrpSpPr>
            <p:nvPr/>
          </p:nvGrpSpPr>
          <p:grpSpPr bwMode="auto">
            <a:xfrm>
              <a:off x="2674157" y="2859088"/>
              <a:ext cx="2262188" cy="2754821"/>
              <a:chOff x="2802745" y="2957513"/>
              <a:chExt cx="2262187" cy="2754821"/>
            </a:xfrm>
          </p:grpSpPr>
          <p:sp>
            <p:nvSpPr>
              <p:cNvPr id="22" name="Text Box 13">
                <a:extLst>
                  <a:ext uri="{FF2B5EF4-FFF2-40B4-BE49-F238E27FC236}">
                    <a16:creationId xmlns:a16="http://schemas.microsoft.com/office/drawing/2014/main" id="{FE366797-F701-425D-9CAD-4950301BE4FD}"/>
                  </a:ext>
                </a:extLst>
              </p:cNvPr>
              <p:cNvSpPr txBox="1">
                <a:spLocks noChangeArrowheads="1"/>
              </p:cNvSpPr>
              <p:nvPr/>
            </p:nvSpPr>
            <p:spPr bwMode="auto">
              <a:xfrm>
                <a:off x="2802745" y="5312224"/>
                <a:ext cx="22621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ຄວາມດັນເລືອດສູງ</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23" name="Picture 14">
                <a:extLst>
                  <a:ext uri="{FF2B5EF4-FFF2-40B4-BE49-F238E27FC236}">
                    <a16:creationId xmlns:a16="http://schemas.microsoft.com/office/drawing/2014/main" id="{D489BFE7-A8CB-437D-BCF9-8A40CF37B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6588" y="2957513"/>
                <a:ext cx="1657350"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3">
              <a:extLst>
                <a:ext uri="{FF2B5EF4-FFF2-40B4-BE49-F238E27FC236}">
                  <a16:creationId xmlns:a16="http://schemas.microsoft.com/office/drawing/2014/main" id="{8A1C5C1F-D0AB-45CE-B60D-8039A70A7E75}"/>
                </a:ext>
              </a:extLst>
            </p:cNvPr>
            <p:cNvGrpSpPr>
              <a:grpSpLocks/>
            </p:cNvGrpSpPr>
            <p:nvPr/>
          </p:nvGrpSpPr>
          <p:grpSpPr bwMode="auto">
            <a:xfrm>
              <a:off x="166688" y="3375025"/>
              <a:ext cx="2706687" cy="2397434"/>
              <a:chOff x="352425" y="3729038"/>
              <a:chExt cx="2706688" cy="2397433"/>
            </a:xfrm>
          </p:grpSpPr>
          <p:grpSp>
            <p:nvGrpSpPr>
              <p:cNvPr id="18" name="Group 93">
                <a:extLst>
                  <a:ext uri="{FF2B5EF4-FFF2-40B4-BE49-F238E27FC236}">
                    <a16:creationId xmlns:a16="http://schemas.microsoft.com/office/drawing/2014/main" id="{5D541926-52FA-4A29-A676-39E37BB4937D}"/>
                  </a:ext>
                </a:extLst>
              </p:cNvPr>
              <p:cNvGrpSpPr>
                <a:grpSpLocks/>
              </p:cNvGrpSpPr>
              <p:nvPr/>
            </p:nvGrpSpPr>
            <p:grpSpPr bwMode="auto">
              <a:xfrm>
                <a:off x="723900" y="3729038"/>
                <a:ext cx="2028825" cy="1862137"/>
                <a:chOff x="2374" y="1226"/>
                <a:chExt cx="1973" cy="1770"/>
              </a:xfrm>
            </p:grpSpPr>
            <p:pic>
              <p:nvPicPr>
                <p:cNvPr id="20" name="Picture 85" descr="p9 diabetes">
                  <a:extLst>
                    <a:ext uri="{FF2B5EF4-FFF2-40B4-BE49-F238E27FC236}">
                      <a16:creationId xmlns:a16="http://schemas.microsoft.com/office/drawing/2014/main" id="{71D3BD75-96CC-4E3F-84C7-9DF0C6CDA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4" y="1226"/>
                  <a:ext cx="1973" cy="1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92">
                  <a:extLst>
                    <a:ext uri="{FF2B5EF4-FFF2-40B4-BE49-F238E27FC236}">
                      <a16:creationId xmlns:a16="http://schemas.microsoft.com/office/drawing/2014/main" id="{A01FD36C-5F8C-4373-B284-B8A4C1EF2293}"/>
                    </a:ext>
                  </a:extLst>
                </p:cNvPr>
                <p:cNvSpPr txBox="1">
                  <a:spLocks noChangeArrowheads="1"/>
                </p:cNvSpPr>
                <p:nvPr/>
              </p:nvSpPr>
              <p:spPr bwMode="auto">
                <a:xfrm>
                  <a:off x="3486" y="1322"/>
                  <a:ext cx="792"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fontAlgn="base">
                    <a:lnSpc>
                      <a:spcPct val="90000"/>
                    </a:lnSpc>
                    <a:spcBef>
                      <a:spcPct val="50000"/>
                    </a:spcBef>
                    <a:spcAft>
                      <a:spcPct val="0"/>
                    </a:spcAft>
                    <a:buFontTx/>
                    <a:buNone/>
                  </a:pPr>
                  <a:r>
                    <a:rPr lang="en-US" altLang="en-US" sz="1200">
                      <a:solidFill>
                        <a:srgbClr val="000000"/>
                      </a:solidFill>
                      <a:latin typeface="Phetsarath OT" panose="02000500000000000001" pitchFamily="2" charset="2"/>
                      <a:ea typeface="Phetsarath OT" panose="02000500000000000001" pitchFamily="2" charset="2"/>
                      <a:cs typeface="Phetsarath OT" panose="02000500000000000001" pitchFamily="2" charset="2"/>
                    </a:rPr>
                    <a:t>I cannot eat sweets.</a:t>
                  </a:r>
                </a:p>
              </p:txBody>
            </p:sp>
          </p:grpSp>
          <p:sp>
            <p:nvSpPr>
              <p:cNvPr id="19" name="Text Box 94">
                <a:extLst>
                  <a:ext uri="{FF2B5EF4-FFF2-40B4-BE49-F238E27FC236}">
                    <a16:creationId xmlns:a16="http://schemas.microsoft.com/office/drawing/2014/main" id="{A8B0691C-863C-4C4B-9733-320563EFCFE3}"/>
                  </a:ext>
                </a:extLst>
              </p:cNvPr>
              <p:cNvSpPr txBox="1">
                <a:spLocks noChangeArrowheads="1"/>
              </p:cNvSpPr>
              <p:nvPr/>
            </p:nvSpPr>
            <p:spPr bwMode="auto">
              <a:xfrm>
                <a:off x="352425" y="5726361"/>
                <a:ext cx="27066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50000"/>
                  </a:spcBef>
                  <a:spcAft>
                    <a:spcPct val="0"/>
                  </a:spcAft>
                  <a:buFontTx/>
                  <a:buNone/>
                </a:pP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ເປັນເບົາຫວານ</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grpSp>
        <p:sp>
          <p:nvSpPr>
            <p:cNvPr id="13" name="Rectangle 91">
              <a:extLst>
                <a:ext uri="{FF2B5EF4-FFF2-40B4-BE49-F238E27FC236}">
                  <a16:creationId xmlns:a16="http://schemas.microsoft.com/office/drawing/2014/main" id="{25AEB16A-B9CD-4951-8988-1F00027BA7F5}"/>
                </a:ext>
              </a:extLst>
            </p:cNvPr>
            <p:cNvSpPr>
              <a:spLocks noChangeArrowheads="1"/>
            </p:cNvSpPr>
            <p:nvPr/>
          </p:nvSpPr>
          <p:spPr bwMode="auto">
            <a:xfrm>
              <a:off x="5100456" y="3919938"/>
              <a:ext cx="1815367"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ເປັນພະຍາດຕັບຮ້າຍແຮງ ຫຼື ພະຍາດ ຖົງບີ</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grpSp>
          <p:nvGrpSpPr>
            <p:cNvPr id="14" name="Group 2">
              <a:extLst>
                <a:ext uri="{FF2B5EF4-FFF2-40B4-BE49-F238E27FC236}">
                  <a16:creationId xmlns:a16="http://schemas.microsoft.com/office/drawing/2014/main" id="{E3578A7B-3406-4A3A-A840-BE1D004D53F3}"/>
                </a:ext>
              </a:extLst>
            </p:cNvPr>
            <p:cNvGrpSpPr>
              <a:grpSpLocks/>
            </p:cNvGrpSpPr>
            <p:nvPr/>
          </p:nvGrpSpPr>
          <p:grpSpPr bwMode="auto">
            <a:xfrm>
              <a:off x="301625" y="1466850"/>
              <a:ext cx="2746375" cy="1458913"/>
              <a:chOff x="301625" y="1752600"/>
              <a:chExt cx="2746375" cy="1458913"/>
            </a:xfrm>
          </p:grpSpPr>
          <p:pic>
            <p:nvPicPr>
              <p:cNvPr id="16" name="Picture 18" descr="p22 headache side effect">
                <a:extLst>
                  <a:ext uri="{FF2B5EF4-FFF2-40B4-BE49-F238E27FC236}">
                    <a16:creationId xmlns:a16="http://schemas.microsoft.com/office/drawing/2014/main" id="{D0DF39CD-51F2-4527-BB4E-D98EDF287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25" y="1933575"/>
                <a:ext cx="1420813" cy="127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9">
                <a:extLst>
                  <a:ext uri="{FF2B5EF4-FFF2-40B4-BE49-F238E27FC236}">
                    <a16:creationId xmlns:a16="http://schemas.microsoft.com/office/drawing/2014/main" id="{E392BB93-8758-40BA-B7B9-9FBEC9766BA8}"/>
                  </a:ext>
                </a:extLst>
              </p:cNvPr>
              <p:cNvSpPr>
                <a:spLocks noChangeArrowheads="1"/>
              </p:cNvSpPr>
              <p:nvPr/>
            </p:nvSpPr>
            <p:spPr bwMode="auto">
              <a:xfrm>
                <a:off x="1722438" y="1752600"/>
                <a:ext cx="1325562" cy="139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thaiDist" fontAlgn="base">
                  <a:lnSpc>
                    <a:spcPct val="95000"/>
                  </a:lnSpc>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ເຈັບຫົວແຮງສົມທົບກັບມີອາການປວດຮາກ ຫຼື ບັນຫາດ້ານການເບິ່ງເຫັນ</a:t>
                </a:r>
                <a:endPar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endParaRPr>
              </a:p>
            </p:txBody>
          </p:sp>
        </p:grpSp>
        <p:sp>
          <p:nvSpPr>
            <p:cNvPr id="15" name="TextBox 1">
              <a:extLst>
                <a:ext uri="{FF2B5EF4-FFF2-40B4-BE49-F238E27FC236}">
                  <a16:creationId xmlns:a16="http://schemas.microsoft.com/office/drawing/2014/main" id="{06E81F9E-F1FE-4FFF-AB47-C2B532A0687B}"/>
                </a:ext>
              </a:extLst>
            </p:cNvPr>
            <p:cNvSpPr txBox="1">
              <a:spLocks noChangeArrowheads="1"/>
            </p:cNvSpPr>
            <p:nvPr/>
          </p:nvSpPr>
          <p:spPr bwMode="auto">
            <a:xfrm>
              <a:off x="6577013" y="1517650"/>
              <a:ext cx="22685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ເກີດລູກ</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&lt; 6</a:t>
              </a:r>
              <a:r>
                <a:rPr lang="lo-LA"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ອາທິດ</a:t>
              </a:r>
              <a:r>
                <a:rPr lang="en-US" altLang="en-US" sz="2000"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 </a:t>
              </a:r>
            </a:p>
          </p:txBody>
        </p:sp>
      </p:grpSp>
      <p:pic>
        <p:nvPicPr>
          <p:cNvPr id="24" name="Picture 23">
            <a:extLst>
              <a:ext uri="{FF2B5EF4-FFF2-40B4-BE49-F238E27FC236}">
                <a16:creationId xmlns:a16="http://schemas.microsoft.com/office/drawing/2014/main" id="{2AB496A1-A4AF-4822-AD6D-82C4FE9BCF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57194" y="1913527"/>
            <a:ext cx="2093911" cy="1558262"/>
          </a:xfrm>
          <a:prstGeom prst="rect">
            <a:avLst/>
          </a:prstGeom>
        </p:spPr>
      </p:pic>
      <p:pic>
        <p:nvPicPr>
          <p:cNvPr id="25" name="Picture 24">
            <a:extLst>
              <a:ext uri="{FF2B5EF4-FFF2-40B4-BE49-F238E27FC236}">
                <a16:creationId xmlns:a16="http://schemas.microsoft.com/office/drawing/2014/main" id="{D6FF5953-1597-419E-89A1-1E34514155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1187" y="3615902"/>
            <a:ext cx="2093911" cy="1406442"/>
          </a:xfrm>
          <a:prstGeom prst="rect">
            <a:avLst/>
          </a:prstGeom>
        </p:spPr>
      </p:pic>
      <p:pic>
        <p:nvPicPr>
          <p:cNvPr id="26" name="Picture 25">
            <a:extLst>
              <a:ext uri="{FF2B5EF4-FFF2-40B4-BE49-F238E27FC236}">
                <a16:creationId xmlns:a16="http://schemas.microsoft.com/office/drawing/2014/main" id="{3F745544-D642-424E-82CC-245C02C4D6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1187" y="5174164"/>
            <a:ext cx="2093912" cy="1514641"/>
          </a:xfrm>
          <a:prstGeom prst="rect">
            <a:avLst/>
          </a:prstGeom>
        </p:spPr>
      </p:pic>
    </p:spTree>
    <p:extLst>
      <p:ext uri="{BB962C8B-B14F-4D97-AF65-F5344CB8AC3E}">
        <p14:creationId xmlns:p14="http://schemas.microsoft.com/office/powerpoint/2010/main" val="152608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B172-CC50-40C2-A54A-DF8984CB4F03}"/>
              </a:ext>
            </a:extLst>
          </p:cNvPr>
          <p:cNvSpPr>
            <a:spLocks noGrp="1"/>
          </p:cNvSpPr>
          <p:nvPr>
            <p:ph type="title"/>
          </p:nvPr>
        </p:nvSpPr>
        <p:spPr/>
        <p:txBody>
          <a:bodyPr>
            <a:normAutofit/>
          </a:bodyPr>
          <a:lstStyle/>
          <a:p>
            <a:r>
              <a:rPr kumimoji="0" lang="lo-LA"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ຂໍ້</a:t>
            </a:r>
            <a:r>
              <a:rPr kumimoji="0" lang="en-US"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a:t>
            </a:r>
            <a:r>
              <a:rPr kumimoji="0" lang="en-US"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th-TH"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ແລະ</a:t>
            </a:r>
            <a:r>
              <a:rPr kumimoji="0" lang="en-US"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altLang="en-US" b="1" i="0" u="none" strike="noStrike" kern="1200" cap="none" spc="-5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ຂໍ້ບໍ່ສະດວກ</a:t>
            </a:r>
            <a:endParaRPr lang="en-US" dirty="0"/>
          </a:p>
        </p:txBody>
      </p:sp>
      <p:sp>
        <p:nvSpPr>
          <p:cNvPr id="4" name="Date Placeholder 3">
            <a:extLst>
              <a:ext uri="{FF2B5EF4-FFF2-40B4-BE49-F238E27FC236}">
                <a16:creationId xmlns:a16="http://schemas.microsoft.com/office/drawing/2014/main" id="{D3C8DDD7-514D-4AF4-963E-3354EEA7E07E}"/>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4A734E1A-C253-4E86-9CBD-F1863B5F9C2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1943AFAF-717B-4394-8570-9010A51F4506}"/>
              </a:ext>
            </a:extLst>
          </p:cNvPr>
          <p:cNvSpPr>
            <a:spLocks noGrp="1"/>
          </p:cNvSpPr>
          <p:nvPr>
            <p:ph type="sldNum" sz="quarter" idx="12"/>
          </p:nvPr>
        </p:nvSpPr>
        <p:spPr/>
        <p:txBody>
          <a:bodyPr/>
          <a:lstStyle/>
          <a:p>
            <a:fld id="{82051DE1-73A6-4E05-820F-37EC3FE57943}" type="slidenum">
              <a:rPr lang="th-TH" smtClean="0"/>
              <a:pPr/>
              <a:t>24</a:t>
            </a:fld>
            <a:endParaRPr lang="th-TH"/>
          </a:p>
        </p:txBody>
      </p:sp>
      <p:graphicFrame>
        <p:nvGraphicFramePr>
          <p:cNvPr id="7" name="Table 6">
            <a:extLst>
              <a:ext uri="{FF2B5EF4-FFF2-40B4-BE49-F238E27FC236}">
                <a16:creationId xmlns:a16="http://schemas.microsoft.com/office/drawing/2014/main" id="{7D4293FF-2B0E-43A0-A6B6-E2450EB7AE79}"/>
              </a:ext>
            </a:extLst>
          </p:cNvPr>
          <p:cNvGraphicFramePr>
            <a:graphicFrameLocks noGrp="1"/>
          </p:cNvGraphicFramePr>
          <p:nvPr>
            <p:extLst>
              <p:ext uri="{D42A27DB-BD31-4B8C-83A1-F6EECF244321}">
                <p14:modId xmlns:p14="http://schemas.microsoft.com/office/powerpoint/2010/main" val="3005382456"/>
              </p:ext>
            </p:extLst>
          </p:nvPr>
        </p:nvGraphicFramePr>
        <p:xfrm>
          <a:off x="190500" y="1419514"/>
          <a:ext cx="8763000" cy="5471180"/>
        </p:xfrm>
        <a:graphic>
          <a:graphicData uri="http://schemas.openxmlformats.org/drawingml/2006/table">
            <a:tbl>
              <a:tblPr/>
              <a:tblGrid>
                <a:gridCol w="48768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511485">
                <a:tc>
                  <a:txBody>
                    <a:bodyPr/>
                    <a:lstStyle>
                      <a:lvl1pPr marL="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o-LA" altLang="en-US" sz="2800" b="1" u="none" strike="noStrike" cap="none" normalizeH="0" baseline="0" dirty="0">
                          <a:ln>
                            <a:noFill/>
                          </a:ln>
                          <a:effectLst/>
                          <a:latin typeface="Phetsarath OT" pitchFamily="2" charset="0"/>
                          <a:cs typeface="Phetsarath OT" pitchFamily="2" charset="0"/>
                        </a:rPr>
                        <a:t>ຂໍ້</a:t>
                      </a:r>
                      <a:r>
                        <a:rPr kumimoji="0" lang="en-US" altLang="en-US" sz="2800" b="1" u="none" strike="noStrike" cap="none" normalizeH="0" baseline="0" dirty="0">
                          <a:ln>
                            <a:noFill/>
                          </a:ln>
                          <a:effectLst/>
                          <a:latin typeface="Phetsarath OT" pitchFamily="2" charset="0"/>
                          <a:cs typeface="Phetsarath OT" pitchFamily="2" charset="0"/>
                        </a:rPr>
                        <a:t>​</a:t>
                      </a:r>
                      <a:r>
                        <a:rPr kumimoji="0" lang="lo-LA" altLang="en-US" sz="2800" b="1" u="none" strike="noStrike" cap="none" normalizeH="0" baseline="0" dirty="0">
                          <a:ln>
                            <a:noFill/>
                          </a:ln>
                          <a:effectLst/>
                          <a:latin typeface="Phetsarath OT" pitchFamily="2" charset="0"/>
                          <a:cs typeface="Phetsarath OT" pitchFamily="2" charset="0"/>
                        </a:rPr>
                        <a:t>ດີ</a:t>
                      </a:r>
                      <a:endParaRPr kumimoji="0" lang="th-TH" altLang="en-US" sz="2800" b="1" i="0" u="none" strike="noStrike" cap="none" normalizeH="0" baseline="0" dirty="0">
                        <a:ln>
                          <a:noFill/>
                        </a:ln>
                        <a:solidFill>
                          <a:srgbClr val="FFFFFF"/>
                        </a:solidFill>
                        <a:effectLst/>
                        <a:latin typeface="Phetsarath OT" pitchFamily="2" charset="0"/>
                        <a:ea typeface="Phetsarath OT" pitchFamily="2" charset="0"/>
                        <a:cs typeface="Phetsarath OT" pitchFamily="2" charset="0"/>
                      </a:endParaRPr>
                    </a:p>
                  </a:txBody>
                  <a:tcPr marT="45725" marB="45725" anchor="b" horzOverflow="overflow">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o-LA" altLang="en-US" sz="2800" b="1" u="none" strike="noStrike" cap="none" normalizeH="0" baseline="0" dirty="0">
                          <a:ln>
                            <a:noFill/>
                          </a:ln>
                          <a:effectLst/>
                          <a:latin typeface="Phetsarath OT" pitchFamily="2" charset="0"/>
                          <a:cs typeface="Phetsarath OT" pitchFamily="2" charset="0"/>
                        </a:rPr>
                        <a:t>ຂໍ້</a:t>
                      </a:r>
                      <a:r>
                        <a:rPr kumimoji="0" lang="en-US" altLang="en-US" sz="2800" b="1" u="none" strike="noStrike" cap="none" normalizeH="0" baseline="0" dirty="0">
                          <a:ln>
                            <a:noFill/>
                          </a:ln>
                          <a:effectLst/>
                          <a:latin typeface="Phetsarath OT" pitchFamily="2" charset="0"/>
                          <a:cs typeface="Phetsarath OT" pitchFamily="2" charset="0"/>
                        </a:rPr>
                        <a:t>​</a:t>
                      </a:r>
                      <a:r>
                        <a:rPr kumimoji="0" lang="lo-LA" altLang="en-US" sz="2800" b="1" u="none" strike="noStrike" cap="none" normalizeH="0" baseline="0" dirty="0">
                          <a:ln>
                            <a:noFill/>
                          </a:ln>
                          <a:effectLst/>
                          <a:latin typeface="Phetsarath OT" pitchFamily="2" charset="0"/>
                          <a:cs typeface="Phetsarath OT" pitchFamily="2" charset="0"/>
                        </a:rPr>
                        <a:t>ບໍ່ສະດວກ</a:t>
                      </a:r>
                      <a:endParaRPr kumimoji="0" lang="th-TH" altLang="en-US" sz="2800" b="1" i="0" u="none" strike="noStrike" cap="none" normalizeH="0" baseline="0" dirty="0">
                        <a:ln>
                          <a:noFill/>
                        </a:ln>
                        <a:solidFill>
                          <a:srgbClr val="FFFFFF"/>
                        </a:solidFill>
                        <a:effectLst/>
                        <a:latin typeface="Phetsarath OT" pitchFamily="2" charset="0"/>
                        <a:ea typeface="Phetsarath OT" pitchFamily="2" charset="0"/>
                        <a:cs typeface="Phetsarath OT" pitchFamily="2" charset="0"/>
                      </a:endParaRPr>
                    </a:p>
                  </a:txBody>
                  <a:tcPr marT="45725" marB="45725" anchor="b" horzOverflow="overflow">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89115">
                <a:tc>
                  <a:txBody>
                    <a:bodyPr/>
                    <a:lstStyle>
                      <a:lvl1pPr marL="457200" indent="-45720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US" altLang="en-US" sz="24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ປ້ອງກັນການຖືພາ</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None/>
                        <a:tabLst/>
                      </a:pPr>
                      <a:endParaRPr kumimoji="0" lang="lo-LA"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altLang="en-US" sz="2400" u="none" strike="noStrike" cap="none" normalizeH="0" baseline="0" dirty="0" err="1">
                          <a:ln>
                            <a:noFill/>
                          </a:ln>
                          <a:effectLst/>
                          <a:latin typeface="Phetsarath OT" pitchFamily="2" charset="0"/>
                          <a:cs typeface="Phetsarath OT" pitchFamily="2" charset="0"/>
                        </a:rPr>
                        <a:t>ຫຼຸ</a:t>
                      </a:r>
                      <a:r>
                        <a:rPr kumimoji="0" lang="lo-LA" altLang="en-US" sz="2400" u="none" strike="noStrike" cap="none" normalizeH="0" baseline="0" dirty="0">
                          <a:ln>
                            <a:noFill/>
                          </a:ln>
                          <a:effectLst/>
                          <a:latin typeface="Phetsarath OT" pitchFamily="2" charset="0"/>
                          <a:cs typeface="Phetsarath OT" pitchFamily="2" charset="0"/>
                        </a:rPr>
                        <a:t>ດຜ່ອນການເຈັບທ້ອງເວລາເປັນປະຈໍາເດືອນ</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lo-LA"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ປ້ອງກັນການເປັນມະເຮັງມົດລູກ,</a:t>
                      </a:r>
                      <a:r>
                        <a:rPr kumimoji="0" lang="en-US" altLang="en-US" sz="2400" u="none" strike="noStrike" cap="none" normalizeH="0" baseline="0" dirty="0">
                          <a:ln>
                            <a:noFill/>
                          </a:ln>
                          <a:effectLst/>
                          <a:latin typeface="Phetsarath OT" pitchFamily="2" charset="0"/>
                          <a:cs typeface="Phetsarath OT" pitchFamily="2" charset="0"/>
                        </a:rPr>
                        <a:t> </a:t>
                      </a:r>
                      <a:r>
                        <a:rPr kumimoji="0" lang="lo-LA" altLang="en-US" sz="2400" u="none" strike="noStrike" cap="none" normalizeH="0" baseline="0" dirty="0">
                          <a:ln>
                            <a:noFill/>
                          </a:ln>
                          <a:effectLst/>
                          <a:latin typeface="Phetsarath OT" pitchFamily="2" charset="0"/>
                          <a:cs typeface="Phetsarath OT" pitchFamily="2" charset="0"/>
                        </a:rPr>
                        <a:t>ຮັງໄຂ່ ແລະ ນົມ</a:t>
                      </a:r>
                      <a:endParaRPr kumimoji="0" lang="en-US" altLang="en-US" sz="24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US"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ປ້ອງກັນພະຍາດອັກເສບຜົ້ງທ້ອງນ້ອຍ </a:t>
                      </a:r>
                      <a:r>
                        <a:rPr kumimoji="0" lang="en-US" altLang="en-US" sz="2400" u="none" strike="noStrike" cap="none" normalizeH="0" baseline="0" dirty="0">
                          <a:ln>
                            <a:noFill/>
                          </a:ln>
                          <a:effectLst/>
                          <a:latin typeface="Phetsarath OT" pitchFamily="2" charset="0"/>
                          <a:cs typeface="Phetsarath OT" pitchFamily="2" charset="0"/>
                        </a:rPr>
                        <a:t>(PID)</a:t>
                      </a:r>
                      <a:r>
                        <a:rPr kumimoji="0" lang="lo-LA" altLang="en-US" sz="2400" u="none" strike="noStrike" cap="none" normalizeH="0" baseline="0" dirty="0">
                          <a:ln>
                            <a:noFill/>
                          </a:ln>
                          <a:effectLst/>
                          <a:latin typeface="Phetsarath OT" pitchFamily="2" charset="0"/>
                          <a:cs typeface="Phetsarath OT" pitchFamily="2" charset="0"/>
                        </a:rPr>
                        <a:t>.</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None/>
                        <a:tabLst/>
                      </a:pPr>
                      <a:endParaRPr kumimoji="0" lang="lo-LA"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ໃຊ້ເວລາໃດ</a:t>
                      </a:r>
                      <a:r>
                        <a:rPr kumimoji="0" lang="en-US" altLang="en-US" sz="2400" u="none" strike="noStrike" cap="none" normalizeH="0" baseline="0" dirty="0" err="1">
                          <a:ln>
                            <a:noFill/>
                          </a:ln>
                          <a:effectLst/>
                          <a:latin typeface="Phetsarath OT" pitchFamily="2" charset="0"/>
                          <a:cs typeface="Phetsarath OT" pitchFamily="2" charset="0"/>
                        </a:rPr>
                        <a:t>ກໍ</a:t>
                      </a:r>
                      <a:r>
                        <a:rPr kumimoji="0" lang="en-US" altLang="en-US" sz="2400" u="none" strike="noStrike" cap="none" normalizeH="0" baseline="0" dirty="0">
                          <a:ln>
                            <a:noFill/>
                          </a:ln>
                          <a:effectLst/>
                          <a:latin typeface="Phetsarath OT" pitchFamily="2" charset="0"/>
                          <a:cs typeface="Phetsarath OT" pitchFamily="2" charset="0"/>
                        </a:rPr>
                        <a:t>່</a:t>
                      </a:r>
                      <a:r>
                        <a:rPr kumimoji="0" lang="lo-LA" altLang="en-US" sz="2400" u="none" strike="noStrike" cap="none" normalizeH="0" baseline="0" dirty="0">
                          <a:ln>
                            <a:noFill/>
                          </a:ln>
                          <a:effectLst/>
                          <a:latin typeface="Phetsarath OT" pitchFamily="2" charset="0"/>
                          <a:cs typeface="Phetsarath OT" pitchFamily="2" charset="0"/>
                        </a:rPr>
                        <a:t>ໄດ້</a:t>
                      </a:r>
                      <a:r>
                        <a:rPr kumimoji="0" lang="en-US" altLang="en-US" sz="2400" u="none" strike="noStrike" cap="none" normalizeH="0" baseline="0" dirty="0">
                          <a:ln>
                            <a:noFill/>
                          </a:ln>
                          <a:effectLst/>
                          <a:latin typeface="Phetsarath OT" pitchFamily="2" charset="0"/>
                          <a:cs typeface="Phetsarath OT" pitchFamily="2" charset="0"/>
                        </a:rPr>
                        <a:t> </a:t>
                      </a:r>
                      <a:r>
                        <a:rPr kumimoji="0" lang="lo-LA" altLang="en-US" sz="2400" u="none" strike="noStrike" cap="none" normalizeH="0" baseline="0" dirty="0">
                          <a:ln>
                            <a:noFill/>
                          </a:ln>
                          <a:effectLst/>
                          <a:latin typeface="Phetsarath OT" pitchFamily="2" charset="0"/>
                          <a:cs typeface="Phetsarath OT" pitchFamily="2" charset="0"/>
                        </a:rPr>
                        <a:t>ບໍ່ຕ້ອງໄປພົບແພດປະຈໍາ</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lo-LA"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altLang="en-US" sz="2400" u="none" strike="noStrike" cap="none" normalizeH="0" baseline="0" dirty="0" err="1">
                          <a:ln>
                            <a:noFill/>
                          </a:ln>
                          <a:effectLst/>
                          <a:latin typeface="Phetsarath OT" pitchFamily="2" charset="0"/>
                          <a:cs typeface="Phetsarath OT" pitchFamily="2" charset="0"/>
                        </a:rPr>
                        <a:t>ຫຼຸ</a:t>
                      </a:r>
                      <a:r>
                        <a:rPr kumimoji="0" lang="lo-LA" altLang="en-US" sz="2400" u="none" strike="noStrike" cap="none" normalizeH="0" baseline="0" dirty="0">
                          <a:ln>
                            <a:noFill/>
                          </a:ln>
                          <a:effectLst/>
                          <a:latin typeface="Phetsarath OT" pitchFamily="2" charset="0"/>
                          <a:cs typeface="Phetsarath OT" pitchFamily="2" charset="0"/>
                        </a:rPr>
                        <a:t>ດຜ່ອນອາການເລືອດຈາງ</a:t>
                      </a:r>
                      <a:endParaRPr kumimoji="0" lang="th-TH" altLang="en-US" sz="2400" b="0" i="0" u="none" strike="noStrike" cap="none" normalizeH="0" baseline="0" dirty="0">
                        <a:ln>
                          <a:noFill/>
                        </a:ln>
                        <a:solidFill>
                          <a:srgbClr val="000000"/>
                        </a:solidFill>
                        <a:effectLst/>
                        <a:latin typeface="Phetsarath OT" pitchFamily="2" charset="0"/>
                        <a:ea typeface="Phetsarath OT" pitchFamily="2" charset="0"/>
                        <a:cs typeface="Phetsarath OT" pitchFamily="2" charset="0"/>
                      </a:endParaRPr>
                    </a:p>
                  </a:txBody>
                  <a:tcPr marT="45725" marB="45725" horzOverflow="overflow">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457200" indent="-457200" algn="l" defTabSz="914400" rtl="0" eaLnBrk="1" latinLnBrk="0" hangingPunct="1">
                        <a:lnSpc>
                          <a:spcPct val="95000"/>
                        </a:lnSpc>
                        <a:spcBef>
                          <a:spcPts val="1400"/>
                        </a:spcBef>
                        <a:spcAft>
                          <a:spcPts val="200"/>
                        </a:spcAft>
                        <a:buClr>
                          <a:schemeClr val="accent1"/>
                        </a:buClr>
                        <a:buSzPct val="80000"/>
                        <a:buFont typeface="Arial" pitchFamily="34" charset="0"/>
                        <a:defRPr sz="1600" kern="1200">
                          <a:solidFill>
                            <a:schemeClr val="tx1"/>
                          </a:solidFill>
                          <a:latin typeface="Phetsarath OT" pitchFamily="2" charset="0"/>
                          <a:cs typeface="Phetsarath OT" pitchFamily="2" charset="0"/>
                        </a:defRPr>
                      </a:lvl1pPr>
                      <a:lvl2pPr marL="742950" indent="-28575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2pPr>
                      <a:lvl3pPr marL="11430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3pPr>
                      <a:lvl4pPr marL="16002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4pPr>
                      <a:lvl5pPr marL="2057400" indent="-228600" algn="l" defTabSz="914400" rtl="0" eaLnBrk="1" latinLnBrk="0" hangingPunct="1">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5pPr>
                      <a:lvl6pPr marL="25146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6pPr>
                      <a:lvl7pPr marL="29718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7pPr>
                      <a:lvl8pPr marL="34290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8pPr>
                      <a:lvl9pPr marL="3886200" indent="-228600" algn="l" defTabSz="914400" rtl="0" eaLnBrk="0" fontAlgn="base" latinLnBrk="0" hangingPunct="0">
                        <a:lnSpc>
                          <a:spcPct val="90000"/>
                        </a:lnSpc>
                        <a:spcBef>
                          <a:spcPts val="300"/>
                        </a:spcBef>
                        <a:spcAft>
                          <a:spcPts val="300"/>
                        </a:spcAft>
                        <a:buClr>
                          <a:schemeClr val="accent1"/>
                        </a:buClr>
                        <a:buFont typeface="Wingdings 2" pitchFamily="18" charset="2"/>
                        <a:defRPr sz="1600" kern="1200">
                          <a:solidFill>
                            <a:srgbClr val="262626"/>
                          </a:solidFill>
                          <a:latin typeface="Phetsarath OT" pitchFamily="2" charset="0"/>
                          <a:cs typeface="Phetsarath OT" pitchFamily="2"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US" altLang="en-US" sz="24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ຕ້ອງໄດ້ກິນທຸກມື້</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th-TH"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ສ່ຽງຕໍ່ການຖືພາສູງ,ຖ້າກິນຢາຄຸມບໍ່ຖືກຕ້ອງ </a:t>
                      </a:r>
                      <a:r>
                        <a:rPr kumimoji="0" lang="en-US" altLang="en-US" sz="2400" u="none" strike="noStrike" cap="none" normalizeH="0" baseline="0" dirty="0" err="1">
                          <a:ln>
                            <a:noFill/>
                          </a:ln>
                          <a:effectLst/>
                          <a:latin typeface="Phetsarath OT" pitchFamily="2" charset="0"/>
                          <a:cs typeface="Phetsarath OT" pitchFamily="2" charset="0"/>
                        </a:rPr>
                        <a:t>ຫຼື</a:t>
                      </a:r>
                      <a:r>
                        <a:rPr kumimoji="0" lang="lo-LA" altLang="en-US" sz="2400" u="none" strike="noStrike" cap="none" normalizeH="0" baseline="0" dirty="0">
                          <a:ln>
                            <a:noFill/>
                          </a:ln>
                          <a:effectLst/>
                          <a:latin typeface="Phetsarath OT" pitchFamily="2" charset="0"/>
                          <a:cs typeface="Phetsarath OT" pitchFamily="2" charset="0"/>
                        </a:rPr>
                        <a:t> ລືມກິນຢາ</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lo-LA"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ບໍ່ສາມາດປ້ອງກັນພະຍາດ ພຕພ ແລະ ເອດສໄດ້</a:t>
                      </a:r>
                    </a:p>
                    <a:p>
                      <a:pPr marL="457200" marR="0" lvl="0" indent="-457200" algn="l" defTabSz="914400" rtl="0" eaLnBrk="1" fontAlgn="base" latinLnBrk="0" hangingPunct="1">
                        <a:lnSpc>
                          <a:spcPct val="100000"/>
                        </a:lnSpc>
                        <a:spcBef>
                          <a:spcPct val="0"/>
                        </a:spcBef>
                        <a:spcAft>
                          <a:spcPct val="0"/>
                        </a:spcAft>
                        <a:buClrTx/>
                        <a:buSzTx/>
                        <a:buFont typeface="Arial" pitchFamily="34" charset="0"/>
                        <a:buNone/>
                        <a:tabLst/>
                      </a:pPr>
                      <a:endParaRPr kumimoji="0" lang="en-US" altLang="en-US" sz="1100" u="none" strike="noStrike" cap="none" normalizeH="0" baseline="0" dirty="0">
                        <a:ln>
                          <a:noFill/>
                        </a:ln>
                        <a:effectLst/>
                        <a:latin typeface="Phetsarath OT" pitchFamily="2" charset="0"/>
                        <a:cs typeface="Phetsarath OT" pitchFamily="2" charset="0"/>
                      </a:endParaRPr>
                    </a:p>
                    <a:p>
                      <a:pPr marL="457200" marR="0" lvl="0" indent="-457200" algn="l" defTabSz="914400" rtl="0" eaLnBrk="1" fontAlgn="base" latinLnBrk="0" hangingPunct="1">
                        <a:lnSpc>
                          <a:spcPct val="100000"/>
                        </a:lnSpc>
                        <a:spcBef>
                          <a:spcPct val="0"/>
                        </a:spcBef>
                        <a:spcAft>
                          <a:spcPct val="0"/>
                        </a:spcAft>
                        <a:buClrTx/>
                        <a:buSzTx/>
                        <a:buFont typeface="Arial" pitchFamily="34" charset="0"/>
                        <a:buChar char="•"/>
                        <a:tabLst/>
                      </a:pPr>
                      <a:r>
                        <a:rPr kumimoji="0" lang="lo-LA" altLang="en-US" sz="2400" u="none" strike="noStrike" cap="none" normalizeH="0" baseline="0" dirty="0">
                          <a:ln>
                            <a:noFill/>
                          </a:ln>
                          <a:effectLst/>
                          <a:latin typeface="Phetsarath OT" pitchFamily="2" charset="0"/>
                          <a:cs typeface="Phetsarath OT" pitchFamily="2" charset="0"/>
                        </a:rPr>
                        <a:t>ສີ້ນເປືອງເງິນ</a:t>
                      </a:r>
                      <a:endParaRPr kumimoji="0" lang="th-TH" altLang="en-US" sz="2400" b="0" i="0" u="none" strike="noStrike" cap="none" normalizeH="0" baseline="0" dirty="0">
                        <a:ln>
                          <a:noFill/>
                        </a:ln>
                        <a:solidFill>
                          <a:srgbClr val="000000"/>
                        </a:solidFill>
                        <a:effectLst/>
                        <a:latin typeface="Phetsarath OT" pitchFamily="2" charset="0"/>
                        <a:ea typeface="Phetsarath OT" pitchFamily="2" charset="0"/>
                        <a:cs typeface="Phetsarath OT" pitchFamily="2" charset="0"/>
                      </a:endParaRPr>
                    </a:p>
                  </a:txBody>
                  <a:tcPr marT="45725" marB="45725" horzOverflow="overflow">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63673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ສັກ</a:t>
            </a:r>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ຄຸມ</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ກຳເນີດ</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4D1B3BE-7D2E-4C39-9E6A-6D16255D37A0}" type="datetime1">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l" defTabSz="914400" rtl="0" eaLnBrk="1" fontAlgn="auto" latinLnBrk="0" hangingPunct="1">
                <a:lnSpc>
                  <a:spcPct val="100000"/>
                </a:lnSpc>
                <a:spcBef>
                  <a:spcPts val="0"/>
                </a:spcBef>
                <a:spcAft>
                  <a:spcPts val="0"/>
                </a:spcAft>
                <a:buClrTx/>
                <a:buSzTx/>
                <a:buFontTx/>
                <a:buNone/>
                <a:tabLst/>
                <a:defRPr/>
              </a:pPr>
              <a:t>17/03/65</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t>PFHA</a:t>
            </a:r>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51DE1-73A6-4E05-820F-37EC3FE57943}" type="slidenum">
              <a:rPr kumimoji="0" lang="th-TH" sz="1200" b="0" i="0" u="none" strike="noStrike" kern="1200" cap="none" spc="0" normalizeH="0" baseline="0" noProof="0" smtClean="0">
                <a:ln>
                  <a:noFill/>
                </a:ln>
                <a:solidFill>
                  <a:prstClr val="black">
                    <a:tint val="75000"/>
                  </a:prstClr>
                </a:solidFill>
                <a:effectLst/>
                <a:uLnTx/>
                <a:uFillTx/>
                <a:latin typeface="Calibri"/>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th-TH" sz="1200" b="0" i="0" u="none" strike="noStrike" kern="1200" cap="none" spc="0" normalizeH="0" baseline="0" noProof="0">
              <a:ln>
                <a:noFill/>
              </a:ln>
              <a:solidFill>
                <a:prstClr val="black">
                  <a:tint val="75000"/>
                </a:prstClr>
              </a:solidFill>
              <a:effectLst/>
              <a:uLnTx/>
              <a:uFillTx/>
              <a:latin typeface="Calibri"/>
              <a:ea typeface="+mn-ea"/>
              <a:cs typeface="Cordia New" panose="020B0304020202020204" pitchFamily="34" charset="-34"/>
            </a:endParaRPr>
          </a:p>
        </p:txBody>
      </p:sp>
      <p:sp>
        <p:nvSpPr>
          <p:cNvPr id="15" name="Oval 8">
            <a:extLst>
              <a:ext uri="{FF2B5EF4-FFF2-40B4-BE49-F238E27FC236}">
                <a16:creationId xmlns:a16="http://schemas.microsoft.com/office/drawing/2014/main" id="{1BB8B77F-D90D-4904-8005-397F138310B3}"/>
              </a:ext>
            </a:extLst>
          </p:cNvPr>
          <p:cNvSpPr>
            <a:spLocks noChangeArrowheads="1"/>
          </p:cNvSpPr>
          <p:nvPr/>
        </p:nvSpPr>
        <p:spPr bwMode="auto">
          <a:xfrm>
            <a:off x="827584" y="1843953"/>
            <a:ext cx="7010400" cy="39624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50000"/>
              </a:lnSpc>
              <a:spcBef>
                <a:spcPct val="20000"/>
              </a:spcBef>
              <a:spcAft>
                <a:spcPct val="0"/>
              </a:spcAft>
              <a:buClrTx/>
              <a:buSzTx/>
              <a:buFontTx/>
              <a:buNone/>
              <a:tabLst/>
              <a:defRPr/>
            </a:pPr>
            <a:r>
              <a:rPr kumimoji="0" lang="en-US" altLang="en-US" sz="32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ປະສິດທິພາບໃນການປ້ອງກັນການຖືພາ</a:t>
            </a:r>
            <a:r>
              <a:rPr kumimoji="0" lang="en-US" altLang="en-US" sz="32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96% </a:t>
            </a:r>
            <a:r>
              <a:rPr kumimoji="0" lang="en-US" altLang="en-US" sz="32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ໃຊ້ທົ່ວໄປ</a:t>
            </a:r>
            <a:r>
              <a:rPr kumimoji="0" lang="en-US" altLang="en-US" sz="32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99% </a:t>
            </a:r>
            <a:r>
              <a:rPr kumimoji="0" lang="en-US" altLang="en-US" sz="3200" b="0"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ໃຊ້ຢ່າງຖືກຕ້ອງສະໝ່ຳສະເໝີ</a:t>
            </a:r>
            <a:endParaRPr kumimoji="0" lang="en-US" altLang="en-US" sz="3200" b="0"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ctr" defTabSz="914400" rtl="0" eaLnBrk="1" fontAlgn="base" latinLnBrk="0" hangingPunct="1">
              <a:lnSpc>
                <a:spcPct val="15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prstClr val="black"/>
              </a:solidFill>
              <a:effectLst/>
              <a:uLnTx/>
              <a:uFillTx/>
              <a:latin typeface="Saysettha OT" panose="020B0504020207020204" pitchFamily="34" charset="-34"/>
              <a:ea typeface="+mn-ea"/>
              <a:cs typeface="Saysettha OT" panose="020B0504020207020204" pitchFamily="34" charset="-34"/>
            </a:endParaRPr>
          </a:p>
        </p:txBody>
      </p:sp>
      <p:pic>
        <p:nvPicPr>
          <p:cNvPr id="16" name="Picture 2">
            <a:extLst>
              <a:ext uri="{FF2B5EF4-FFF2-40B4-BE49-F238E27FC236}">
                <a16:creationId xmlns:a16="http://schemas.microsoft.com/office/drawing/2014/main" id="{7549A96D-C60D-467A-A342-28C5B7E8F2CD}"/>
              </a:ext>
            </a:extLst>
          </p:cNvPr>
          <p:cNvPicPr>
            <a:picLocks noChangeAspect="1"/>
          </p:cNvPicPr>
          <p:nvPr/>
        </p:nvPicPr>
        <p:blipFill>
          <a:blip r:embed="rId2">
            <a:extLst>
              <a:ext uri="{28A0092B-C50C-407E-A947-70E740481C1C}">
                <a14:useLocalDpi xmlns:a14="http://schemas.microsoft.com/office/drawing/2010/main" val="0"/>
              </a:ext>
            </a:extLst>
          </a:blip>
          <a:srcRect l="22272" t="3181" r="26364"/>
          <a:stretch>
            <a:fillRect/>
          </a:stretch>
        </p:blipFill>
        <p:spPr bwMode="auto">
          <a:xfrm>
            <a:off x="6686550" y="1657350"/>
            <a:ext cx="21526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486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2F59-FC9A-4E8E-A8CB-8FA4FD7BBA94}"/>
              </a:ext>
            </a:extLst>
          </p:cNvPr>
          <p:cNvSpPr>
            <a:spLocks noGrp="1"/>
          </p:cNvSpPr>
          <p:nvPr>
            <p:ph type="title"/>
          </p:nvPr>
        </p:nvSpPr>
        <p:spPr/>
        <p:txBody>
          <a:bodyPr/>
          <a:lstStyle/>
          <a:p>
            <a:r>
              <a:rPr kumimoji="0" lang="lo-LA" altLang="en-US" sz="3600" b="1" i="0" u="none" strike="noStrike" kern="1200" cap="none" spc="-50" normalizeH="0" baseline="0" noProof="0" dirty="0">
                <a:ln>
                  <a:noFill/>
                </a:ln>
                <a:solidFill>
                  <a:srgbClr val="000000"/>
                </a:solidFill>
                <a:effectLst>
                  <a:outerShdw blurRad="38100" dist="38100" dir="2700000" algn="tl">
                    <a:srgbClr val="C0C0C0"/>
                  </a:outerShdw>
                </a:effectLst>
                <a:uLnTx/>
                <a:uFillTx/>
                <a:latin typeface="Phetsarath OT" pitchFamily="2" charset="0"/>
                <a:ea typeface="Phetsarath OT" pitchFamily="2" charset="0"/>
                <a:cs typeface="Phetsarath OT" pitchFamily="2" charset="0"/>
              </a:rPr>
              <a:t>ປະເພດຂອງຢາສັກຄຸມກຳເນີດທີ່ມີໃນລາວ</a:t>
            </a:r>
            <a:endParaRPr lang="en-US" dirty="0"/>
          </a:p>
        </p:txBody>
      </p:sp>
      <p:sp>
        <p:nvSpPr>
          <p:cNvPr id="4" name="Date Placeholder 3">
            <a:extLst>
              <a:ext uri="{FF2B5EF4-FFF2-40B4-BE49-F238E27FC236}">
                <a16:creationId xmlns:a16="http://schemas.microsoft.com/office/drawing/2014/main" id="{42DACFFD-80A5-4055-BE25-F31AD999D7AA}"/>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0E209E8E-F002-40CA-92B1-6A11D6B985E1}"/>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C2F700BE-0AF1-402E-8115-79E9B37C3FC7}"/>
              </a:ext>
            </a:extLst>
          </p:cNvPr>
          <p:cNvSpPr>
            <a:spLocks noGrp="1"/>
          </p:cNvSpPr>
          <p:nvPr>
            <p:ph type="sldNum" sz="quarter" idx="12"/>
          </p:nvPr>
        </p:nvSpPr>
        <p:spPr/>
        <p:txBody>
          <a:bodyPr/>
          <a:lstStyle/>
          <a:p>
            <a:fld id="{82051DE1-73A6-4E05-820F-37EC3FE57943}" type="slidenum">
              <a:rPr lang="th-TH" smtClean="0"/>
              <a:pPr/>
              <a:t>26</a:t>
            </a:fld>
            <a:endParaRPr lang="th-TH"/>
          </a:p>
        </p:txBody>
      </p:sp>
      <p:sp>
        <p:nvSpPr>
          <p:cNvPr id="9" name="Content Placeholder 2">
            <a:extLst>
              <a:ext uri="{FF2B5EF4-FFF2-40B4-BE49-F238E27FC236}">
                <a16:creationId xmlns:a16="http://schemas.microsoft.com/office/drawing/2014/main" id="{3229C33F-8139-4FC0-A36C-B4D45FB69934}"/>
              </a:ext>
            </a:extLst>
          </p:cNvPr>
          <p:cNvSpPr txBox="1">
            <a:spLocks/>
          </p:cNvSpPr>
          <p:nvPr/>
        </p:nvSpPr>
        <p:spPr>
          <a:xfrm>
            <a:off x="251520" y="1639094"/>
            <a:ext cx="6019800" cy="4495800"/>
          </a:xfrm>
          <a:prstGeom prst="rect">
            <a:avLst/>
          </a:prstGeom>
        </p:spPr>
        <p:txBody>
          <a:bodyPr vert="horz" wrap="square" lIns="91440" tIns="45720" rIns="91440" bIns="45720" numCol="1" rtlCol="0" anchor="t" anchorCtr="0" compatLnSpc="1">
            <a:prstTxWarp prst="textNoShape">
              <a:avLst/>
            </a:prstTxWarp>
            <a:noAutofit/>
          </a:bodyPr>
          <a:lstStyle>
            <a:lvl1pPr marL="182563" indent="-182563" algn="l" rtl="0" eaLnBrk="0" fontAlgn="base" hangingPunct="0">
              <a:lnSpc>
                <a:spcPct val="95000"/>
              </a:lnSpc>
              <a:spcBef>
                <a:spcPts val="1400"/>
              </a:spcBef>
              <a:spcAft>
                <a:spcPts val="200"/>
              </a:spcAft>
              <a:buClr>
                <a:schemeClr val="accent1"/>
              </a:buClr>
              <a:buSzPct val="80000"/>
              <a:buFont typeface="Arial"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182563" marR="0" lvl="0" indent="-182563" algn="l" defTabSz="914400" rtl="0" eaLnBrk="1" fontAlgn="base" latinLnBrk="0" hangingPunct="1">
              <a:lnSpc>
                <a:spcPct val="100000"/>
              </a:lnSpc>
              <a:spcBef>
                <a:spcPts val="1400"/>
              </a:spcBef>
              <a:spcAft>
                <a:spcPts val="1200"/>
              </a:spcAft>
              <a:buClr>
                <a:srgbClr val="6F6F74"/>
              </a:buClr>
              <a:buSzPct val="80000"/>
              <a:buFont typeface="Wingdings" panose="05000000000000000000" pitchFamily="2" charset="2"/>
              <a:buChar char="Ø"/>
              <a:tabLst/>
              <a:defRPr/>
            </a:pPr>
            <a:r>
              <a:rPr kumimoji="0" lang="en-US" altLang="en-US" sz="20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 </a:t>
            </a:r>
            <a:r>
              <a:rPr kumimoji="0" lang="lo-LA"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ຢາ</a:t>
            </a:r>
            <a:r>
              <a:rPr kumimoji="0" lang="en-AU"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ສັກ</a:t>
            </a:r>
            <a:r>
              <a:rPr kumimoji="0" lang="lo-LA"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ຄຸມ</a:t>
            </a:r>
            <a:r>
              <a:rPr kumimoji="0" lang="en-AU"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ກຳ​ເນີດ</a:t>
            </a:r>
            <a:r>
              <a:rPr kumimoji="0" lang="en-US"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ຊະ​ນິດ​ດ່ຽວ: </a:t>
            </a:r>
          </a:p>
          <a:p>
            <a:pPr marL="274637" marR="0" lvl="1" indent="0" algn="l" defTabSz="914400" rtl="0" eaLnBrk="1" fontAlgn="base" latinLnBrk="0" hangingPunct="1">
              <a:lnSpc>
                <a:spcPct val="100000"/>
              </a:lnSpc>
              <a:spcBef>
                <a:spcPts val="300"/>
              </a:spcBef>
              <a:spcAft>
                <a:spcPts val="1200"/>
              </a:spcAft>
              <a:buClr>
                <a:srgbClr val="6F6F74"/>
              </a:buClr>
              <a:buSzTx/>
              <a:buFont typeface="Wingdings 2" pitchFamily="18" charset="2"/>
              <a:buNone/>
              <a:tabLst/>
              <a:defRPr/>
            </a:pPr>
            <a:r>
              <a:rPr kumimoji="0" lang="en-US"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ມີ</a:t>
            </a:r>
            <a:r>
              <a:rPr kumimoji="0" lang="lo-LA"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ຮໍໂມນໂປ</a:t>
            </a:r>
            <a:r>
              <a:rPr kumimoji="0" lang="en-US"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​ຣ</a:t>
            </a:r>
            <a:r>
              <a:rPr kumimoji="0" lang="lo-LA"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ເຈສໂຕເຈນ </a:t>
            </a:r>
            <a:r>
              <a:rPr kumimoji="0" lang="en-US"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​ຢ່າງ​ດຽວ (ກຸ້ມ 3 ເດືອນ) </a:t>
            </a:r>
            <a:r>
              <a:rPr kumimoji="0" lang="en-US" altLang="en-US" sz="2400" b="0" i="0" u="none" strike="noStrike" kern="1200" cap="none" spc="0" normalizeH="0" baseline="0" noProof="0">
                <a:ln>
                  <a:noFill/>
                </a:ln>
                <a:solidFill>
                  <a:srgbClr val="000000"/>
                </a:solidFill>
                <a:effectLst/>
                <a:uLnTx/>
                <a:uFillTx/>
                <a:latin typeface="Phetsarath OT" pitchFamily="2" charset="0"/>
                <a:ea typeface="Calibri" pitchFamily="34" charset="0"/>
                <a:cs typeface="Phetsarath OT" pitchFamily="2" charset="0"/>
              </a:rPr>
              <a:t>Medroxyprogesterone acetate 150 mg/ml (</a:t>
            </a:r>
            <a:r>
              <a:rPr kumimoji="0" lang="en-US" altLang="en-US" sz="2400" b="1" i="0" u="none" strike="noStrike" kern="1200" cap="none" spc="0" normalizeH="0" baseline="0" noProof="0">
                <a:ln>
                  <a:noFill/>
                </a:ln>
                <a:solidFill>
                  <a:srgbClr val="000000"/>
                </a:solidFill>
                <a:effectLst/>
                <a:uLnTx/>
                <a:uFillTx/>
                <a:latin typeface="Phetsarath OT" pitchFamily="2" charset="0"/>
                <a:ea typeface="Calibri" pitchFamily="34" charset="0"/>
                <a:cs typeface="Phetsarath OT" pitchFamily="2" charset="0"/>
              </a:rPr>
              <a:t>MPA</a:t>
            </a:r>
            <a:r>
              <a:rPr kumimoji="0" lang="en-US" altLang="en-US" sz="2400" b="0" i="0" u="none" strike="noStrike" kern="1200" cap="none" spc="0" normalizeH="0" baseline="0" noProof="0">
                <a:ln>
                  <a:noFill/>
                </a:ln>
                <a:solidFill>
                  <a:srgbClr val="000000"/>
                </a:solidFill>
                <a:effectLst/>
                <a:uLnTx/>
                <a:uFillTx/>
                <a:latin typeface="Phetsarath OT" pitchFamily="2" charset="0"/>
                <a:ea typeface="Calibri" pitchFamily="34" charset="0"/>
                <a:cs typeface="Phetsarath OT" pitchFamily="2" charset="0"/>
              </a:rPr>
              <a:t>  150 mg) </a:t>
            </a:r>
            <a:r>
              <a:rPr kumimoji="0" lang="lo-LA" altLang="en-US" sz="2400" b="0" i="0" u="none" strike="noStrike" kern="1200" cap="none" spc="0" normalizeH="0" baseline="0" noProof="0">
                <a:ln>
                  <a:noFill/>
                </a:ln>
                <a:solidFill>
                  <a:srgbClr val="000000"/>
                </a:solidFill>
                <a:effectLst/>
                <a:uLnTx/>
                <a:uFillTx/>
                <a:latin typeface="Phetsarath OT" panose="02000500000000020004" pitchFamily="2" charset="0"/>
                <a:ea typeface="Calibri" pitchFamily="34" charset="0"/>
                <a:cs typeface="Phetsarath OT" panose="02000500000000020004" pitchFamily="2" charset="0"/>
              </a:rPr>
              <a:t>(ເມ</a:t>
            </a:r>
            <a:r>
              <a:rPr kumimoji="0" lang="en-US" altLang="en-US" sz="2400" b="0" i="0" u="none" strike="noStrike" kern="1200" cap="none" spc="0" normalizeH="0" baseline="0" noProof="0">
                <a:ln>
                  <a:noFill/>
                </a:ln>
                <a:solidFill>
                  <a:srgbClr val="000000"/>
                </a:solidFill>
                <a:effectLst/>
                <a:uLnTx/>
                <a:uFillTx/>
                <a:latin typeface="Phetsarath OT" panose="02000500000000020004" pitchFamily="2" charset="0"/>
                <a:ea typeface="Calibri" pitchFamily="34" charset="0"/>
                <a:cs typeface="Phetsarath OT" panose="02000500000000020004" pitchFamily="2" charset="0"/>
              </a:rPr>
              <a:t>ດ​ຣົ</a:t>
            </a:r>
            <a:r>
              <a:rPr kumimoji="0" lang="lo-LA" altLang="en-US" sz="2400" b="0" i="0" u="none" strike="noStrike" kern="1200" cap="none" spc="0" normalizeH="0" baseline="0" noProof="0">
                <a:ln>
                  <a:noFill/>
                </a:ln>
                <a:solidFill>
                  <a:srgbClr val="000000"/>
                </a:solidFill>
                <a:effectLst/>
                <a:uLnTx/>
                <a:uFillTx/>
                <a:latin typeface="Phetsarath OT" panose="02000500000000020004" pitchFamily="2" charset="0"/>
                <a:ea typeface="Calibri" pitchFamily="34" charset="0"/>
                <a:cs typeface="Phetsarath OT" panose="02000500000000020004" pitchFamily="2" charset="0"/>
              </a:rPr>
              <a:t>ກຊີໂປ</a:t>
            </a:r>
            <a:r>
              <a:rPr kumimoji="0" lang="en-US" altLang="en-US" sz="2400" b="0" i="0" u="none" strike="noStrike" kern="1200" cap="none" spc="0" normalizeH="0" baseline="0" noProof="0">
                <a:ln>
                  <a:noFill/>
                </a:ln>
                <a:solidFill>
                  <a:srgbClr val="000000"/>
                </a:solidFill>
                <a:effectLst/>
                <a:uLnTx/>
                <a:uFillTx/>
                <a:latin typeface="Phetsarath OT" panose="02000500000000020004" pitchFamily="2" charset="0"/>
                <a:ea typeface="Calibri" pitchFamily="34" charset="0"/>
                <a:cs typeface="Phetsarath OT" panose="02000500000000020004" pitchFamily="2" charset="0"/>
              </a:rPr>
              <a:t>​ຣ</a:t>
            </a:r>
            <a:r>
              <a:rPr kumimoji="0" lang="lo-LA" altLang="en-US" sz="2400" b="0" i="0" u="none" strike="noStrike" kern="1200" cap="none" spc="0" normalizeH="0" baseline="0" noProof="0">
                <a:ln>
                  <a:noFill/>
                </a:ln>
                <a:solidFill>
                  <a:srgbClr val="000000"/>
                </a:solidFill>
                <a:effectLst/>
                <a:uLnTx/>
                <a:uFillTx/>
                <a:latin typeface="Phetsarath OT" panose="02000500000000020004" pitchFamily="2" charset="0"/>
                <a:ea typeface="Calibri" pitchFamily="34" charset="0"/>
                <a:cs typeface="Phetsarath OT" panose="02000500000000020004" pitchFamily="2" charset="0"/>
              </a:rPr>
              <a:t>ເຈສເຕໂລນ ອາເຊເຕດ)</a:t>
            </a:r>
            <a:endParaRPr kumimoji="0" lang="en-US"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endParaRPr>
          </a:p>
          <a:p>
            <a:pPr marL="182563" marR="0" lvl="0" indent="-182563" algn="l" defTabSz="914400" rtl="0" eaLnBrk="1" fontAlgn="base" latinLnBrk="0" hangingPunct="1">
              <a:lnSpc>
                <a:spcPct val="100000"/>
              </a:lnSpc>
              <a:spcBef>
                <a:spcPts val="1400"/>
              </a:spcBef>
              <a:spcAft>
                <a:spcPts val="1200"/>
              </a:spcAft>
              <a:buClr>
                <a:srgbClr val="6F6F74"/>
              </a:buClr>
              <a:buSzPct val="80000"/>
              <a:buFont typeface="Wingdings" panose="05000000000000000000" pitchFamily="2" charset="2"/>
              <a:buChar char="Ø"/>
              <a:tabLst/>
              <a:defRPr/>
            </a:pPr>
            <a:r>
              <a:rPr kumimoji="0" lang="en-AU" altLang="en-US" sz="2400" b="0" i="0" u="none" strike="noStrike" kern="1200" cap="none" spc="10" normalizeH="0" baseline="0" noProof="0">
                <a:ln>
                  <a:noFill/>
                </a:ln>
                <a:solidFill>
                  <a:srgbClr val="000000"/>
                </a:solidFill>
                <a:effectLst/>
                <a:uLnTx/>
                <a:uFillTx/>
                <a:latin typeface="Phetsarath OT" pitchFamily="2" charset="0"/>
                <a:ea typeface="Phetsarath OT" pitchFamily="2" charset="0"/>
                <a:cs typeface="Phetsarath OT" pitchFamily="2" charset="0"/>
              </a:rPr>
              <a:t> ຢາ​ສັກ​ສຳ​ເລັດ​ຮູບ (Sayana Press)</a:t>
            </a:r>
          </a:p>
          <a:p>
            <a:pPr marL="274637" marR="0" lvl="1" indent="0" algn="l" defTabSz="914400" rtl="0" eaLnBrk="1" fontAlgn="base" latinLnBrk="0" hangingPunct="1">
              <a:lnSpc>
                <a:spcPct val="100000"/>
              </a:lnSpc>
              <a:spcBef>
                <a:spcPts val="300"/>
              </a:spcBef>
              <a:spcAft>
                <a:spcPts val="1200"/>
              </a:spcAft>
              <a:buClr>
                <a:srgbClr val="6F6F74"/>
              </a:buClr>
              <a:buSzTx/>
              <a:buFont typeface="Wingdings 2" pitchFamily="18" charset="2"/>
              <a:buNone/>
              <a:tabLst/>
              <a:defRPr/>
            </a:pPr>
            <a:r>
              <a:rPr kumimoji="0" lang="en-AU"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Medroxyprogesterone acetate 104 mg/0.65 ml</a:t>
            </a:r>
            <a:r>
              <a:rPr kumimoji="0" lang="en-US"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 </a:t>
            </a:r>
            <a:r>
              <a:rPr kumimoji="0" lang="en-AU"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(MPA SUBQ 104 mg), </a:t>
            </a:r>
            <a:r>
              <a:rPr kumimoji="0" lang="lo-LA"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(ເມ</a:t>
            </a:r>
            <a:r>
              <a:rPr kumimoji="0" lang="en-US"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ດ​ຣົ</a:t>
            </a:r>
            <a:r>
              <a:rPr kumimoji="0" lang="lo-LA"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ກຊີໂປ</a:t>
            </a:r>
            <a:r>
              <a:rPr kumimoji="0" lang="en-US"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ຣ</a:t>
            </a:r>
            <a:r>
              <a:rPr kumimoji="0" lang="lo-LA" sz="2400" b="0" i="0" u="none" strike="noStrike" kern="1200" cap="none" spc="0" normalizeH="0" baseline="0" noProof="0">
                <a:ln>
                  <a:noFill/>
                </a:ln>
                <a:solidFill>
                  <a:srgbClr val="000000"/>
                </a:solidFill>
                <a:effectLst/>
                <a:uLnTx/>
                <a:uFillTx/>
                <a:latin typeface="Phetsarath OT" pitchFamily="2" charset="0"/>
                <a:ea typeface="Phetsarath OT" charset="0"/>
                <a:cs typeface="Phetsarath OT" pitchFamily="2" charset="0"/>
              </a:rPr>
              <a:t>ເຈສເຕໂລນ ອາເຊເຕດ)</a:t>
            </a:r>
            <a:endParaRPr kumimoji="0" lang="en-AU" altLang="en-US" sz="2400" b="0"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endParaRPr>
          </a:p>
          <a:p>
            <a:pPr marL="457200" marR="0" lvl="1" indent="-182563" algn="l" defTabSz="914400" rtl="0" eaLnBrk="1" fontAlgn="base" latinLnBrk="0" hangingPunct="1">
              <a:lnSpc>
                <a:spcPct val="100000"/>
              </a:lnSpc>
              <a:spcBef>
                <a:spcPts val="300"/>
              </a:spcBef>
              <a:spcAft>
                <a:spcPts val="1200"/>
              </a:spcAft>
              <a:buClr>
                <a:srgbClr val="6F6F74"/>
              </a:buClr>
              <a:buSzTx/>
              <a:buFont typeface="Wingdings 2" pitchFamily="18" charset="2"/>
              <a:buNone/>
              <a:tabLst/>
              <a:defRPr/>
            </a:pPr>
            <a:r>
              <a:rPr kumimoji="0" lang="lo-LA" altLang="en-US" sz="2400" b="1"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ຢູ່ລາວມີພຽງແຕ່ຢາສັກຊະນິດຮໍໂມນດ່ຽວ </a:t>
            </a:r>
            <a:r>
              <a:rPr kumimoji="0" lang="en-US" altLang="en-US" sz="2400" b="1"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 </a:t>
            </a:r>
            <a:r>
              <a:rPr kumimoji="0" lang="lo-LA" altLang="en-US" sz="2400" b="1"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rPr>
              <a:t>(3 ເດືອນ)</a:t>
            </a:r>
            <a:endParaRPr kumimoji="0" lang="en-AU" altLang="en-US" sz="2400" b="1" i="0" u="none" strike="noStrike" kern="1200" cap="none" spc="0" normalizeH="0" baseline="0" noProof="0">
              <a:ln>
                <a:noFill/>
              </a:ln>
              <a:solidFill>
                <a:srgbClr val="000000"/>
              </a:solidFill>
              <a:effectLst/>
              <a:uLnTx/>
              <a:uFillTx/>
              <a:latin typeface="Phetsarath OT" pitchFamily="2" charset="0"/>
              <a:ea typeface="Phetsarath OT" pitchFamily="2" charset="0"/>
              <a:cs typeface="Phetsarath OT" pitchFamily="2" charset="0"/>
            </a:endParaRPr>
          </a:p>
          <a:p>
            <a:pPr marL="182563" marR="0" lvl="0" indent="-182563" algn="l" defTabSz="914400" rtl="0" eaLnBrk="1" fontAlgn="base" latinLnBrk="0" hangingPunct="1">
              <a:lnSpc>
                <a:spcPct val="150000"/>
              </a:lnSpc>
              <a:spcBef>
                <a:spcPts val="1400"/>
              </a:spcBef>
              <a:spcAft>
                <a:spcPts val="1200"/>
              </a:spcAft>
              <a:buClr>
                <a:srgbClr val="6F6F74"/>
              </a:buClr>
              <a:buSzPct val="80000"/>
              <a:buFont typeface="Wingdings" panose="05000000000000000000" pitchFamily="2" charset="2"/>
              <a:buChar char="Ø"/>
              <a:tabLst/>
              <a:defRPr/>
            </a:pPr>
            <a:endParaRPr kumimoji="0" lang="lo-LA" altLang="en-US" sz="2000" b="1" i="0" u="none" strike="noStrike" kern="1200" cap="none" spc="10" normalizeH="0" baseline="0" noProof="0" dirty="0">
              <a:ln>
                <a:noFill/>
              </a:ln>
              <a:solidFill>
                <a:srgbClr val="000000"/>
              </a:solidFill>
              <a:effectLst/>
              <a:uLnTx/>
              <a:uFillTx/>
              <a:latin typeface="Phetsarath OT" pitchFamily="2" charset="0"/>
              <a:ea typeface="Phetsarath OT" pitchFamily="2" charset="0"/>
              <a:cs typeface="Phetsarath OT" pitchFamily="2" charset="0"/>
            </a:endParaRPr>
          </a:p>
        </p:txBody>
      </p:sp>
      <p:pic>
        <p:nvPicPr>
          <p:cNvPr id="10" name="Picture 6">
            <a:extLst>
              <a:ext uri="{FF2B5EF4-FFF2-40B4-BE49-F238E27FC236}">
                <a16:creationId xmlns:a16="http://schemas.microsoft.com/office/drawing/2014/main" id="{8C1D4FC5-ABBF-4574-9BCF-83BB0AEA7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4787" y="1528935"/>
            <a:ext cx="2462013" cy="2325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6">
            <a:extLst>
              <a:ext uri="{FF2B5EF4-FFF2-40B4-BE49-F238E27FC236}">
                <a16:creationId xmlns:a16="http://schemas.microsoft.com/office/drawing/2014/main" id="{5FEFDFC8-C9F6-4289-8717-22DC581F10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760" y="3966804"/>
            <a:ext cx="251460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5852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727D-7376-48AB-9C7E-CFBAB12A7628}"/>
              </a:ext>
            </a:extLst>
          </p:cNvPr>
          <p:cNvSpPr>
            <a:spLocks noGrp="1"/>
          </p:cNvSpPr>
          <p:nvPr>
            <p:ph type="title"/>
          </p:nvPr>
        </p:nvSpPr>
        <p:spPr/>
        <p:txBody>
          <a:bodyPr/>
          <a:lstStyle/>
          <a:p>
            <a:r>
              <a:rPr kumimoji="0" lang="lo-LA" altLang="en-US" sz="4000" b="1" i="0" u="none" strike="noStrike" kern="1200" cap="none" spc="-50" normalizeH="0" baseline="0" noProof="0" dirty="0">
                <a:ln>
                  <a:noFill/>
                </a:ln>
                <a:solidFill>
                  <a:srgbClr val="404040"/>
                </a:solidFill>
                <a:effectLst>
                  <a:outerShdw blurRad="38100" dist="38100" dir="2700000" algn="tl">
                    <a:srgbClr val="C0C0C0"/>
                  </a:outerShdw>
                </a:effectLst>
                <a:uLnTx/>
                <a:uFillTx/>
                <a:latin typeface="Phetsarath OT" pitchFamily="2" charset="0"/>
                <a:ea typeface="Phetsarath OT" pitchFamily="2" charset="0"/>
                <a:cs typeface="Phetsarath OT" pitchFamily="2" charset="0"/>
              </a:rPr>
              <a:t>ຢາຄຸມໂປ</a:t>
            </a:r>
            <a:r>
              <a:rPr kumimoji="0" lang="en-US" altLang="en-US" sz="4000" b="1" i="0" u="none" strike="noStrike" kern="1200" cap="none" spc="-50" normalizeH="0" baseline="0" noProof="0" dirty="0">
                <a:ln>
                  <a:noFill/>
                </a:ln>
                <a:solidFill>
                  <a:srgbClr val="404040"/>
                </a:solidFill>
                <a:effectLst>
                  <a:outerShdw blurRad="38100" dist="38100" dir="2700000" algn="tl">
                    <a:srgbClr val="C0C0C0"/>
                  </a:outerShdw>
                </a:effectLst>
                <a:uLnTx/>
                <a:uFillTx/>
                <a:latin typeface="Phetsarath OT" pitchFamily="2" charset="0"/>
                <a:ea typeface="Phetsarath OT" pitchFamily="2" charset="0"/>
                <a:cs typeface="Phetsarath OT" pitchFamily="2" charset="0"/>
              </a:rPr>
              <a:t>ຣ</a:t>
            </a:r>
            <a:r>
              <a:rPr kumimoji="0" lang="lo-LA" altLang="en-US" sz="4000" b="1" i="0" u="none" strike="noStrike" kern="1200" cap="none" spc="-50" normalizeH="0" baseline="0" noProof="0" dirty="0">
                <a:ln>
                  <a:noFill/>
                </a:ln>
                <a:solidFill>
                  <a:srgbClr val="404040"/>
                </a:solidFill>
                <a:effectLst>
                  <a:outerShdw blurRad="38100" dist="38100" dir="2700000" algn="tl">
                    <a:srgbClr val="C0C0C0"/>
                  </a:outerShdw>
                </a:effectLst>
                <a:uLnTx/>
                <a:uFillTx/>
                <a:latin typeface="Phetsarath OT" pitchFamily="2" charset="0"/>
                <a:ea typeface="Phetsarath OT" pitchFamily="2" charset="0"/>
                <a:cs typeface="Phetsarath OT" pitchFamily="2" charset="0"/>
              </a:rPr>
              <a:t>ເຈສໂຕເຈນແຕ່ຢ່າງດຽວ</a:t>
            </a:r>
            <a:endParaRPr lang="en-US" dirty="0"/>
          </a:p>
        </p:txBody>
      </p:sp>
      <p:sp>
        <p:nvSpPr>
          <p:cNvPr id="4" name="Date Placeholder 3">
            <a:extLst>
              <a:ext uri="{FF2B5EF4-FFF2-40B4-BE49-F238E27FC236}">
                <a16:creationId xmlns:a16="http://schemas.microsoft.com/office/drawing/2014/main" id="{37A1A7FA-CB7C-4D10-95D0-1BD8A6625BC0}"/>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5AF9C335-C993-41DA-BA6D-9A503D1FCF3E}"/>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EF5A91B4-B11F-4652-B2AD-BA1DAECD0A76}"/>
              </a:ext>
            </a:extLst>
          </p:cNvPr>
          <p:cNvSpPr>
            <a:spLocks noGrp="1"/>
          </p:cNvSpPr>
          <p:nvPr>
            <p:ph type="sldNum" sz="quarter" idx="12"/>
          </p:nvPr>
        </p:nvSpPr>
        <p:spPr/>
        <p:txBody>
          <a:bodyPr/>
          <a:lstStyle/>
          <a:p>
            <a:fld id="{82051DE1-73A6-4E05-820F-37EC3FE57943}" type="slidenum">
              <a:rPr lang="th-TH" smtClean="0"/>
              <a:pPr/>
              <a:t>27</a:t>
            </a:fld>
            <a:endParaRPr lang="th-TH"/>
          </a:p>
        </p:txBody>
      </p:sp>
      <p:sp>
        <p:nvSpPr>
          <p:cNvPr id="7" name="Content Placeholder 2">
            <a:extLst>
              <a:ext uri="{FF2B5EF4-FFF2-40B4-BE49-F238E27FC236}">
                <a16:creationId xmlns:a16="http://schemas.microsoft.com/office/drawing/2014/main" id="{6CA808C7-611A-49EE-91F4-EB315FBEF6AA}"/>
              </a:ext>
            </a:extLst>
          </p:cNvPr>
          <p:cNvSpPr txBox="1">
            <a:spLocks/>
          </p:cNvSpPr>
          <p:nvPr/>
        </p:nvSpPr>
        <p:spPr>
          <a:xfrm>
            <a:off x="251520" y="1595332"/>
            <a:ext cx="6172200" cy="5105400"/>
          </a:xfrm>
          <a:prstGeom prst="rect">
            <a:avLst/>
          </a:prstGeom>
        </p:spPr>
        <p:txBody>
          <a:bodyPr vert="horz" wrap="square" lIns="91440" tIns="45720" rIns="91440" bIns="45720" numCol="1" rtlCol="0" anchor="t" anchorCtr="0" compatLnSpc="1">
            <a:prstTxWarp prst="textNoShape">
              <a:avLst/>
            </a:prstTxWarp>
            <a:noAutofit/>
          </a:bodyPr>
          <a:lstStyle>
            <a:lvl1pPr marL="182563" indent="-182563" algn="l" rtl="0" eaLnBrk="0" fontAlgn="base" hangingPunct="0">
              <a:lnSpc>
                <a:spcPct val="95000"/>
              </a:lnSpc>
              <a:spcBef>
                <a:spcPts val="1400"/>
              </a:spcBef>
              <a:spcAft>
                <a:spcPts val="200"/>
              </a:spcAft>
              <a:buClr>
                <a:schemeClr val="accent1"/>
              </a:buClr>
              <a:buSzPct val="80000"/>
              <a:buFont typeface="Arial"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182563" marR="0" lvl="0" indent="-182563" algn="l" defTabSz="914400" rtl="0" eaLnBrk="1" fontAlgn="base" latinLnBrk="0" hangingPunct="1">
              <a:lnSpc>
                <a:spcPct val="120000"/>
              </a:lnSpc>
              <a:spcBef>
                <a:spcPts val="400"/>
              </a:spcBef>
              <a:spcAft>
                <a:spcPts val="200"/>
              </a:spcAft>
              <a:buClr>
                <a:srgbClr val="6F6F74"/>
              </a:buClr>
              <a:buSzPct val="80000"/>
              <a:buFontTx/>
              <a:buNone/>
              <a:tabLst/>
              <a:defRPr/>
            </a:pPr>
            <a:r>
              <a:rPr kumimoji="0" lang="lo-LA" altLang="en-US" sz="2400" b="1"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ປະກອບມີ 2 ຕົວຢາສຳຄັນ</a:t>
            </a:r>
            <a:r>
              <a:rPr kumimoji="0" lang="en-US" altLang="en-US" sz="2400" b="1"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a:t>
            </a:r>
          </a:p>
          <a:p>
            <a:pPr marL="182563" marR="0" lvl="0" indent="-182563" algn="l" defTabSz="914400" rtl="0" eaLnBrk="1" fontAlgn="base" latinLnBrk="0" hangingPunct="1">
              <a:lnSpc>
                <a:spcPct val="120000"/>
              </a:lnSpc>
              <a:spcBef>
                <a:spcPts val="400"/>
              </a:spcBef>
              <a:spcAft>
                <a:spcPts val="200"/>
              </a:spcAft>
              <a:buClr>
                <a:srgbClr val="6F6F74"/>
              </a:buClr>
              <a:buSzPct val="80000"/>
              <a:buFont typeface="Arial" charset="0"/>
              <a:buChar char="•"/>
              <a:tabLst/>
              <a:defRPr/>
            </a:pPr>
            <a:r>
              <a:rPr kumimoji="0" lang="en-US" altLang="en-US" sz="2400" b="1"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MPA 150 mg</a:t>
            </a:r>
            <a:endParaRPr kumimoji="0" lang="lo-LA" altLang="en-US" sz="2400" b="1"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endParaRPr>
          </a:p>
          <a:p>
            <a:pPr marL="182563" marR="0" lvl="0" indent="-182563" algn="l" defTabSz="914400" rtl="0" eaLnBrk="1" fontAlgn="base" latinLnBrk="0" hangingPunct="1">
              <a:lnSpc>
                <a:spcPct val="120000"/>
              </a:lnSpc>
              <a:spcBef>
                <a:spcPts val="400"/>
              </a:spcBef>
              <a:spcAft>
                <a:spcPts val="200"/>
              </a:spcAft>
              <a:buClr>
                <a:srgbClr val="6F6F74"/>
              </a:buClr>
              <a:buSzPct val="80000"/>
              <a:buFont typeface="Arial" charset="0"/>
              <a:buChar char="•"/>
              <a:tabLst/>
              <a:defRPr/>
            </a:pPr>
            <a:r>
              <a:rPr kumimoji="0" lang="en-US" altLang="en-US" sz="2400" b="1" i="0" u="none" strike="noStrike" kern="1200" cap="none" spc="10" normalizeH="0" baseline="0" noProof="0" dirty="0" err="1">
                <a:ln>
                  <a:noFill/>
                </a:ln>
                <a:solidFill>
                  <a:srgbClr val="000000">
                    <a:lumMod val="75000"/>
                    <a:lumOff val="25000"/>
                  </a:srgbClr>
                </a:solidFill>
                <a:effectLst/>
                <a:uLnTx/>
                <a:uFillTx/>
                <a:latin typeface="Phetsarath OT" pitchFamily="2" charset="0"/>
                <a:ea typeface="Phetsarath OT" pitchFamily="2" charset="0"/>
                <a:cs typeface="Phetsarath OT" pitchFamily="2" charset="0"/>
              </a:rPr>
              <a:t>Syngestal</a:t>
            </a:r>
            <a:r>
              <a:rPr kumimoji="0" lang="en-US" altLang="en-US" sz="2400" b="1" i="0" u="none" strike="noStrike" kern="1200" cap="none" spc="10" normalizeH="0" baseline="0" noProof="0" dirty="0">
                <a:ln>
                  <a:noFill/>
                </a:ln>
                <a:solidFill>
                  <a:srgbClr val="000000">
                    <a:lumMod val="75000"/>
                    <a:lumOff val="25000"/>
                  </a:srgbClr>
                </a:solidFill>
                <a:effectLst/>
                <a:uLnTx/>
                <a:uFillTx/>
                <a:latin typeface="Phetsarath OT" pitchFamily="2" charset="0"/>
                <a:ea typeface="Phetsarath OT" pitchFamily="2" charset="0"/>
                <a:cs typeface="Phetsarath OT" pitchFamily="2" charset="0"/>
              </a:rPr>
              <a:t> </a:t>
            </a:r>
            <a:r>
              <a:rPr kumimoji="0" lang="lo-LA" altLang="en-US" sz="2400" b="1" i="0" u="none" strike="noStrike" kern="1200" cap="none" spc="10" normalizeH="0" baseline="0" noProof="0" dirty="0">
                <a:ln>
                  <a:noFill/>
                </a:ln>
                <a:solidFill>
                  <a:srgbClr val="000000">
                    <a:lumMod val="75000"/>
                    <a:lumOff val="25000"/>
                  </a:srgbClr>
                </a:solidFill>
                <a:effectLst/>
                <a:uLnTx/>
                <a:uFillTx/>
                <a:latin typeface="Phetsarath OT" pitchFamily="2" charset="0"/>
                <a:ea typeface="Phetsarath OT" pitchFamily="2" charset="0"/>
                <a:cs typeface="Phetsarath OT" pitchFamily="2" charset="0"/>
              </a:rPr>
              <a:t>(ຊິງເຈສທອລ)</a:t>
            </a:r>
            <a:endParaRPr kumimoji="0" lang="en-US" altLang="en-US" sz="2400" b="1" i="0" u="none" strike="noStrike" kern="1200" cap="none" spc="10" normalizeH="0" baseline="0" noProof="0" dirty="0">
              <a:ln>
                <a:noFill/>
              </a:ln>
              <a:solidFill>
                <a:srgbClr val="000000">
                  <a:lumMod val="75000"/>
                  <a:lumOff val="25000"/>
                </a:srgbClr>
              </a:solidFill>
              <a:effectLst/>
              <a:uLnTx/>
              <a:uFillTx/>
              <a:latin typeface="Phetsarath OT" pitchFamily="2" charset="0"/>
              <a:ea typeface="Phetsarath OT" pitchFamily="2" charset="0"/>
              <a:cs typeface="Phetsarath OT" pitchFamily="2" charset="0"/>
            </a:endParaRPr>
          </a:p>
          <a:p>
            <a:pPr marL="182563" marR="0" lvl="0" indent="-182563" algn="l" defTabSz="914400" rtl="0" eaLnBrk="1" fontAlgn="base" latinLnBrk="0" hangingPunct="1">
              <a:lnSpc>
                <a:spcPct val="120000"/>
              </a:lnSpc>
              <a:spcBef>
                <a:spcPts val="400"/>
              </a:spcBef>
              <a:spcAft>
                <a:spcPts val="200"/>
              </a:spcAft>
              <a:buClr>
                <a:srgbClr val="6F6F74"/>
              </a:buClr>
              <a:buSzPct val="80000"/>
              <a:buFontTx/>
              <a:buNone/>
              <a:tabLst/>
              <a:defRPr/>
            </a:pP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MPA</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ແມ່ນຢາສັກຄຸມກໍາເນີດທີ່ນິຍົມໃຊ້ຫຼາຍໃນທົ່ວໂລກ</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a:t>
            </a:r>
          </a:p>
          <a:p>
            <a:pPr marL="0" marR="0" lvl="0" indent="0" algn="l" defTabSz="914400" rtl="0" eaLnBrk="1" fontAlgn="base" latinLnBrk="0" hangingPunct="1">
              <a:lnSpc>
                <a:spcPct val="120000"/>
              </a:lnSpc>
              <a:spcBef>
                <a:spcPts val="400"/>
              </a:spcBef>
              <a:spcAft>
                <a:spcPts val="200"/>
              </a:spcAft>
              <a:buClr>
                <a:srgbClr val="6F6F74"/>
              </a:buClr>
              <a:buSzPct val="80000"/>
              <a:buFontTx/>
              <a:buNone/>
              <a:tabLst/>
              <a:defRPr/>
            </a:pP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NET-EN</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ໂດຍລວມມີການຢຸດນຳໃຊ້ໃນໄລຍະທຳອິດ</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ໜ້ອຍ</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ເຊິ່ງສາເຫດທີ່ຢຸດແມ່ນຍ້ອນຂາດປະຈຳເດືອນ ແລະ ປະຈຳເດືອນແກ່ຍາວ</a:t>
            </a:r>
            <a:endPar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endParaRPr>
          </a:p>
          <a:p>
            <a:pPr marL="182563" marR="0" lvl="0" indent="-182563" algn="l" defTabSz="914400" rtl="0" eaLnBrk="1" fontAlgn="base" latinLnBrk="0" hangingPunct="1">
              <a:lnSpc>
                <a:spcPct val="120000"/>
              </a:lnSpc>
              <a:spcBef>
                <a:spcPts val="400"/>
              </a:spcBef>
              <a:spcAft>
                <a:spcPts val="200"/>
              </a:spcAft>
              <a:buClr>
                <a:srgbClr val="6F6F74"/>
              </a:buClr>
              <a:buSzPct val="80000"/>
              <a:buFont typeface="Arial" pitchFamily="34" charset="0"/>
              <a:buChar char="•"/>
              <a:tabLst/>
              <a:defRPr/>
            </a:pP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ສັກຢາທຸກໆ</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3 </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ເດືອນ</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 </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rPr>
              <a:t>ຊ້າສຸດບໍ່ໃຫ້ກາຍ 1 </a:t>
            </a:r>
            <a:r>
              <a:rPr kumimoji="0" lang="en-US" altLang="en-US" sz="2400" b="0" i="0" u="none" strike="noStrike" kern="1200" cap="none" spc="10" normalizeH="0" baseline="0" noProof="0" dirty="0" err="1">
                <a:ln>
                  <a:noFill/>
                </a:ln>
                <a:solidFill>
                  <a:srgbClr val="404040"/>
                </a:solidFill>
                <a:effectLst/>
                <a:uLnTx/>
                <a:uFillTx/>
                <a:latin typeface="Phetsarath OT" pitchFamily="2" charset="0"/>
                <a:ea typeface="Phetsarath OT" pitchFamily="2" charset="0"/>
                <a:cs typeface="Phetsarath OT" pitchFamily="2" charset="0"/>
              </a:rPr>
              <a:t>ເດືອນ</a:t>
            </a:r>
            <a:endParaRPr kumimoji="0" lang="en-US" altLang="en-US" sz="2400" b="0" i="0" u="none" strike="noStrike" kern="1200" cap="none" spc="10" normalizeH="0" baseline="0" noProof="0" dirty="0">
              <a:ln>
                <a:noFill/>
              </a:ln>
              <a:solidFill>
                <a:srgbClr val="404040"/>
              </a:solidFill>
              <a:effectLst/>
              <a:uLnTx/>
              <a:uFillTx/>
              <a:latin typeface="Phetsarath OT" pitchFamily="2" charset="0"/>
              <a:ea typeface="Phetsarath OT" pitchFamily="2" charset="0"/>
              <a:cs typeface="Phetsarath OT" pitchFamily="2" charset="0"/>
            </a:endParaRPr>
          </a:p>
          <a:p>
            <a:pPr marL="182563" marR="0" lvl="0" indent="-182563" algn="l" defTabSz="914400" rtl="0" eaLnBrk="1" fontAlgn="base" latinLnBrk="0" hangingPunct="1">
              <a:lnSpc>
                <a:spcPct val="120000"/>
              </a:lnSpc>
              <a:spcBef>
                <a:spcPts val="400"/>
              </a:spcBef>
              <a:spcAft>
                <a:spcPts val="200"/>
              </a:spcAft>
              <a:buClr>
                <a:srgbClr val="6F6F74"/>
              </a:buClr>
              <a:buSzPct val="80000"/>
              <a:buFont typeface="Wingdings" pitchFamily="2" charset="2"/>
              <a:buNone/>
              <a:tabLst/>
              <a:defRPr/>
            </a:pPr>
            <a:r>
              <a:rPr kumimoji="0" lang="en-US" altLang="en-US" sz="2400" b="1"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MPA </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 Medroxyprogesterone acetate</a:t>
            </a:r>
            <a:r>
              <a:rPr kumimoji="0" lang="lo-LA"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 </a:t>
            </a:r>
            <a:endParaRPr kumimoji="0" lang="en-US"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endParaRPr>
          </a:p>
          <a:p>
            <a:pPr marL="182563" marR="0" lvl="0" indent="-182563" algn="l" defTabSz="914400" rtl="0" eaLnBrk="1" fontAlgn="base" latinLnBrk="0" hangingPunct="1">
              <a:lnSpc>
                <a:spcPct val="120000"/>
              </a:lnSpc>
              <a:spcBef>
                <a:spcPts val="400"/>
              </a:spcBef>
              <a:spcAft>
                <a:spcPts val="200"/>
              </a:spcAft>
              <a:buClr>
                <a:srgbClr val="6F6F74"/>
              </a:buClr>
              <a:buSzPct val="80000"/>
              <a:buFont typeface="Wingdings" pitchFamily="2" charset="2"/>
              <a:buNone/>
              <a:tabLst/>
              <a:defRPr/>
            </a:pPr>
            <a:r>
              <a:rPr kumimoji="0" lang="en-US" altLang="en-US" sz="2400" b="1"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NET-EN </a:t>
            </a:r>
            <a:r>
              <a:rPr kumimoji="0" lang="en-US" altLang="en-US" sz="2400" b="0" i="0" u="none" strike="noStrike" kern="1200" cap="none" spc="10" normalizeH="0" baseline="0" noProof="0" dirty="0">
                <a:ln>
                  <a:noFill/>
                </a:ln>
                <a:solidFill>
                  <a:srgbClr val="404040"/>
                </a:solidFill>
                <a:effectLst/>
                <a:uLnTx/>
                <a:uFillTx/>
                <a:latin typeface="Phetsarath OT" pitchFamily="2" charset="0"/>
                <a:ea typeface="Calibri" pitchFamily="34" charset="0"/>
                <a:cs typeface="Phetsarath OT" pitchFamily="2" charset="0"/>
              </a:rPr>
              <a:t>= Norethisterone enanthate</a:t>
            </a:r>
          </a:p>
        </p:txBody>
      </p:sp>
      <p:pic>
        <p:nvPicPr>
          <p:cNvPr id="8" name="Picture 8" descr="ผลการค้นหารูปภาพสำหรับ depo">
            <a:extLst>
              <a:ext uri="{FF2B5EF4-FFF2-40B4-BE49-F238E27FC236}">
                <a16:creationId xmlns:a16="http://schemas.microsoft.com/office/drawing/2014/main" id="{2671A43E-3FDD-4D3E-92F1-5F1BA030F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700808"/>
            <a:ext cx="2636293" cy="325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7923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ຢາຄຸມຊະນິດສັກ</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28</a:t>
            </a:fld>
            <a:endParaRPr lang="th-TH"/>
          </a:p>
        </p:txBody>
      </p:sp>
      <p:sp>
        <p:nvSpPr>
          <p:cNvPr id="13" name="Text Placeholder 2">
            <a:extLst>
              <a:ext uri="{FF2B5EF4-FFF2-40B4-BE49-F238E27FC236}">
                <a16:creationId xmlns:a16="http://schemas.microsoft.com/office/drawing/2014/main" id="{E9EE8ED5-D021-4BC7-BA23-7869661AC7E8}"/>
              </a:ext>
            </a:extLst>
          </p:cNvPr>
          <p:cNvSpPr txBox="1">
            <a:spLocks/>
          </p:cNvSpPr>
          <p:nvPr/>
        </p:nvSpPr>
        <p:spPr bwMode="auto">
          <a:xfrm>
            <a:off x="381000" y="1676400"/>
            <a:ext cx="4335016" cy="4648200"/>
          </a:xfrm>
          <a:prstGeom prst="rect">
            <a:avLst/>
          </a:prstGeom>
          <a:solidFill>
            <a:sysClr val="window" lastClr="FFFFFF"/>
          </a:solidFill>
          <a:ln w="25400" cap="flat" cmpd="sng" algn="ctr">
            <a:solidFill>
              <a:srgbClr val="C0504D"/>
            </a:solidFill>
            <a:prstDash val="soli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514350" marR="0" lvl="0" indent="-514350" algn="ctr" defTabSz="914400" rtl="0" eaLnBrk="0" fontAlgn="base" latinLnBrk="0" hangingPunct="0">
              <a:lnSpc>
                <a:spcPct val="150000"/>
              </a:lnSpc>
              <a:spcBef>
                <a:spcPct val="20000"/>
              </a:spcBef>
              <a:spcAft>
                <a:spcPct val="0"/>
              </a:spcAft>
              <a:buClrTx/>
              <a:buSzTx/>
              <a:buFont typeface="Arial" charset="0"/>
              <a:buNone/>
              <a:tabLst/>
              <a:defRPr/>
            </a:pPr>
            <a:r>
              <a:rPr lang="lo-LA" sz="2400" b="1" u="sng" dirty="0">
                <a:solidFill>
                  <a:sysClr val="windowText" lastClr="000000"/>
                </a:solidFill>
                <a:latin typeface="Phetsarath OT" panose="02000500000000000001" pitchFamily="2" charset="2"/>
                <a:ea typeface="Phetsarath OT" panose="02000500000000000001" pitchFamily="2" charset="2"/>
                <a:cs typeface="Phetsarath OT" panose="02000500000000000001" pitchFamily="2" charset="2"/>
              </a:rPr>
              <a:t>ຂໍ້</a:t>
            </a:r>
            <a:r>
              <a:rPr kumimoji="0" lang="en-US" sz="2400" b="1" i="0" u="sng"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a:t>
            </a:r>
            <a:r>
              <a:rPr kumimoji="0" lang="en-US" sz="2400" b="1" i="0" u="sng"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kumimoji="0" lang="en-AU" sz="2400" b="1" i="0" u="sng"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lo-LA"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ປ້ອງກັນການຖືພາ</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ໄດ</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03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ເດືອນ</a:t>
            </a:r>
            <a:endParaRPr kumimoji="0" lang="en-AU"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AU"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ປ້ອງກັນມະເຮັງເ</a:t>
            </a:r>
            <a:r>
              <a:rPr kumimoji="0" lang="lo-LA"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ຫ</a:t>
            </a:r>
            <a:r>
              <a:rPr kumimoji="0" lang="en-AU"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ຍື່ອເມືອກ</a:t>
            </a:r>
            <a:r>
              <a:rPr kumimoji="0" lang="lo-LA"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ຜົ້ງ</a:t>
            </a:r>
            <a:r>
              <a:rPr kumimoji="0" lang="en-AU"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ມົດລູກ</a:t>
            </a:r>
            <a:endParaRPr kumimoji="0" lang="en-AU"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AU"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ປ້ອງກັນກ້ອນເບົ້າມົດລູກ</a:t>
            </a:r>
            <a:endParaRPr lang="lo-LA" sz="2000" dirty="0">
              <a:solidFill>
                <a:sysClr val="windowText" lastClr="000000"/>
              </a:solidFill>
              <a:latin typeface="Phetsarath OT" panose="02000500000000000001" pitchFamily="2" charset="2"/>
              <a:ea typeface="Phetsarath OT" panose="02000500000000000001" pitchFamily="2" charset="2"/>
              <a:cs typeface="Phetsarath OT" panose="02000500000000000001" pitchFamily="2" charset="2"/>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altLang="en-US" sz="2000" b="0" i="0" u="none" strike="noStrike" kern="1200" cap="none" spc="0" normalizeH="0" baseline="0" noProof="0" dirty="0" err="1">
                <a:ln>
                  <a:noFill/>
                </a:ln>
                <a:solidFill>
                  <a:srgbClr val="000000"/>
                </a:solidFill>
                <a:effectLst/>
                <a:uLnTx/>
                <a:uFillTx/>
                <a:latin typeface="Phetsarath OT" pitchFamily="2" charset="0"/>
                <a:ea typeface="+mn-ea"/>
                <a:cs typeface="Phetsarath OT" panose="02000500000000020004" pitchFamily="2" charset="0"/>
              </a:rPr>
              <a:t>ອາດ</a:t>
            </a: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ຊ່ວຍ</a:t>
            </a:r>
            <a:r>
              <a:rPr kumimoji="0" lang="en-US" altLang="en-US" sz="2000" b="0" i="0" u="none" strike="noStrike" kern="1200" cap="none" spc="0" normalizeH="0" baseline="0" noProof="0" dirty="0" err="1">
                <a:ln>
                  <a:noFill/>
                </a:ln>
                <a:solidFill>
                  <a:srgbClr val="000000"/>
                </a:solidFill>
                <a:effectLst/>
                <a:uLnTx/>
                <a:uFillTx/>
                <a:latin typeface="Phetsarath OT" pitchFamily="2" charset="0"/>
                <a:ea typeface="+mn-ea"/>
                <a:cs typeface="Phetsarath OT" panose="02000500000000020004" pitchFamily="2" charset="0"/>
              </a:rPr>
              <a:t>ຫຼຸ</a:t>
            </a: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ດຜ່ອນອາການເລືອດຈາງ</a:t>
            </a: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ອາດຊ່ວຍປ້ອງກັນການອັກເສບຜົ້ງທ້ອງນ້ອຍ</a:t>
            </a:r>
            <a:endParaRPr lang="lo-LA" altLang="en-US" sz="2000" dirty="0">
              <a:solidFill>
                <a:srgbClr val="000000"/>
              </a:solidFill>
              <a:latin typeface="Phetsarath OT" pitchFamily="2" charset="0"/>
              <a:cs typeface="Phetsarath OT" panose="02000500000000020004" pitchFamily="2" charset="0"/>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ບໍ່ຈຳເປັນຕ້ອງກວດຜົ້ງທ້ອງນ້ອຍ</a:t>
            </a:r>
            <a:endParaRPr lang="lo-LA" altLang="en-US" sz="2000" dirty="0">
              <a:solidFill>
                <a:srgbClr val="000000"/>
              </a:solidFill>
              <a:latin typeface="Phetsarath OT" pitchFamily="2" charset="0"/>
              <a:cs typeface="Phetsarath OT" panose="02000500000000020004" pitchFamily="2" charset="0"/>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ບໍ່ລົບກວນເວລາມີເພດສຳພັນ</a:t>
            </a:r>
            <a:endParaRPr lang="lo-LA" altLang="en-US" sz="2000" dirty="0">
              <a:solidFill>
                <a:srgbClr val="000000"/>
              </a:solidFill>
              <a:latin typeface="Phetsarath OT" pitchFamily="2" charset="0"/>
              <a:cs typeface="Phetsarath OT" panose="02000500000000020004" pitchFamily="2" charset="0"/>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r>
              <a:rPr kumimoji="0" lang="lo-LA" altLang="en-US" sz="2000" b="0" i="0" u="none" strike="noStrike" kern="1200" cap="none" spc="0" normalizeH="0" baseline="0" noProof="0" dirty="0">
                <a:ln>
                  <a:noFill/>
                </a:ln>
                <a:solidFill>
                  <a:srgbClr val="000000"/>
                </a:solidFill>
                <a:effectLst/>
                <a:uLnTx/>
                <a:uFillTx/>
                <a:latin typeface="Phetsarath OT" pitchFamily="2" charset="0"/>
                <a:ea typeface="+mn-ea"/>
                <a:cs typeface="Phetsarath OT" panose="02000500000000020004" pitchFamily="2" charset="0"/>
              </a:rPr>
              <a:t>ບໍ່ລົບກວນການໃຫ້ນົມລູກ</a:t>
            </a:r>
            <a:endParaRPr kumimoji="0" lang="lo-LA"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290513" marR="0" lvl="0" indent="-290513" algn="l" defTabSz="914400" rtl="0" eaLnBrk="0" fontAlgn="base" latinLnBrk="0" hangingPunct="0">
              <a:lnSpc>
                <a:spcPct val="150000"/>
              </a:lnSpc>
              <a:spcBef>
                <a:spcPct val="20000"/>
              </a:spcBef>
              <a:spcAft>
                <a:spcPct val="0"/>
              </a:spcAft>
              <a:buClrTx/>
              <a:buSzTx/>
              <a:buFont typeface="+mj-lt"/>
              <a:buAutoNum type="arabicPeriod"/>
              <a:tabLst/>
              <a:defRPr/>
            </a:pPr>
            <a:endParaRPr kumimoji="0" lang="en-AU" sz="24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14" name="Content Placeholder 2">
            <a:extLst>
              <a:ext uri="{FF2B5EF4-FFF2-40B4-BE49-F238E27FC236}">
                <a16:creationId xmlns:a16="http://schemas.microsoft.com/office/drawing/2014/main" id="{D87DC31A-4A79-40C1-8083-11EBF5EA534D}"/>
              </a:ext>
            </a:extLst>
          </p:cNvPr>
          <p:cNvSpPr txBox="1">
            <a:spLocks/>
          </p:cNvSpPr>
          <p:nvPr/>
        </p:nvSpPr>
        <p:spPr bwMode="auto">
          <a:xfrm>
            <a:off x="4860032" y="1676400"/>
            <a:ext cx="4131568" cy="4648200"/>
          </a:xfrm>
          <a:prstGeom prst="rect">
            <a:avLst/>
          </a:prstGeom>
          <a:solidFill>
            <a:sysClr val="window" lastClr="FFFFFF"/>
          </a:solidFill>
          <a:ln w="25400" cap="flat" cmpd="sng" algn="ctr">
            <a:solidFill>
              <a:srgbClr val="8064A2"/>
            </a:solidFill>
            <a:prstDash val="solid"/>
            <a:miter lim="800000"/>
            <a:headEnd/>
            <a:tailEnd/>
          </a:ln>
          <a:effectLst/>
        </p:spPr>
        <p:txBody>
          <a:bodyPr/>
          <a:lstStyle>
            <a:lvl1pPr marL="342900" indent="-342900" algn="l" rtl="0" eaLnBrk="1" fontAlgn="base" hangingPunct="1">
              <a:spcBef>
                <a:spcPct val="20000"/>
              </a:spcBef>
              <a:spcAft>
                <a:spcPct val="0"/>
              </a:spcAft>
              <a:buChar char="•"/>
              <a:defRPr sz="2400">
                <a:solidFill>
                  <a:schemeClr val="dk1"/>
                </a:solidFill>
                <a:latin typeface="+mn-lt"/>
                <a:ea typeface="+mn-ea"/>
                <a:cs typeface="+mn-cs"/>
              </a:defRPr>
            </a:lvl1pPr>
            <a:lvl2pPr marL="742950" indent="-285750" algn="l" rtl="0" eaLnBrk="1" fontAlgn="base" hangingPunct="1">
              <a:spcBef>
                <a:spcPct val="20000"/>
              </a:spcBef>
              <a:spcAft>
                <a:spcPct val="0"/>
              </a:spcAft>
              <a:buChar char="–"/>
              <a:defRPr sz="2000">
                <a:solidFill>
                  <a:schemeClr val="dk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dk1"/>
                </a:solidFill>
                <a:latin typeface="+mn-lt"/>
                <a:ea typeface="+mn-ea"/>
                <a:cs typeface="+mn-cs"/>
              </a:defRPr>
            </a:lvl3pPr>
            <a:lvl4pPr marL="1600200" indent="-228600" algn="l" rtl="0" eaLnBrk="1" fontAlgn="base" hangingPunct="1">
              <a:spcBef>
                <a:spcPct val="20000"/>
              </a:spcBef>
              <a:spcAft>
                <a:spcPct val="0"/>
              </a:spcAft>
              <a:buChar char="–"/>
              <a:defRPr sz="2000">
                <a:solidFill>
                  <a:schemeClr val="dk1"/>
                </a:solidFill>
                <a:latin typeface="+mn-lt"/>
                <a:ea typeface="+mn-ea"/>
                <a:cs typeface="+mn-cs"/>
              </a:defRPr>
            </a:lvl4pPr>
            <a:lvl5pPr marL="2057400" indent="-228600" algn="l" rtl="0" eaLnBrk="1" fontAlgn="base" hangingPunct="1">
              <a:spcBef>
                <a:spcPct val="20000"/>
              </a:spcBef>
              <a:spcAft>
                <a:spcPct val="0"/>
              </a:spcAft>
              <a:buChar char="»"/>
              <a:defRPr sz="2000">
                <a:solidFill>
                  <a:schemeClr val="dk1"/>
                </a:solidFill>
                <a:latin typeface="+mn-lt"/>
                <a:ea typeface="+mn-ea"/>
                <a:cs typeface="+mn-cs"/>
              </a:defRPr>
            </a:lvl5pPr>
            <a:lvl6pPr marL="2514600" indent="-228600" algn="l" rtl="0" eaLnBrk="1" fontAlgn="base" hangingPunct="1">
              <a:spcBef>
                <a:spcPct val="20000"/>
              </a:spcBef>
              <a:spcAft>
                <a:spcPct val="0"/>
              </a:spcAft>
              <a:buChar char="»"/>
              <a:defRPr sz="2000">
                <a:solidFill>
                  <a:schemeClr val="dk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dk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dk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dk1"/>
                </a:solidFill>
                <a:latin typeface="+mn-lt"/>
                <a:ea typeface="+mn-ea"/>
                <a:cs typeface="+mn-cs"/>
              </a:defRPr>
            </a:lvl9pPr>
          </a:lstStyle>
          <a:p>
            <a:pPr marL="0" marR="0" lvl="0" indent="0" algn="ctr" defTabSz="914400" rtl="0" eaLnBrk="1" fontAlgn="base" latinLnBrk="0" hangingPunct="1">
              <a:lnSpc>
                <a:spcPct val="150000"/>
              </a:lnSpc>
              <a:spcBef>
                <a:spcPct val="20000"/>
              </a:spcBef>
              <a:spcAft>
                <a:spcPct val="0"/>
              </a:spcAft>
              <a:buClrTx/>
              <a:buSzTx/>
              <a:buFontTx/>
              <a:buNone/>
              <a:tabLst/>
              <a:defRPr/>
            </a:pPr>
            <a:r>
              <a:rPr lang="lo-LA" b="1" u="sng"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ຂໍ້ບໍ່ສະດວກ</a:t>
            </a:r>
            <a:r>
              <a:rPr kumimoji="0" lang="en-US" b="1" i="0" u="sng"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347663" marR="0" lvl="0" indent="-347663" algn="l" defTabSz="914400" rtl="0" eaLnBrk="1" fontAlgn="base" latinLnBrk="0" hangingPunct="1">
              <a:lnSpc>
                <a:spcPct val="150000"/>
              </a:lnSpc>
              <a:spcBef>
                <a:spcPct val="20000"/>
              </a:spcBef>
              <a:spcAft>
                <a:spcPct val="0"/>
              </a:spcAft>
              <a:buClrTx/>
              <a:buSzTx/>
              <a:buFont typeface="+mj-lt"/>
              <a:buAutoNum type="arabicPeriod"/>
              <a:tabLst/>
              <a:defRPr/>
            </a:pP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ປະຈຳເດືອນມາກະປິດກະປ່ອຍ</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ຫຼື</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ບໍ່ມາ</a:t>
            </a:r>
            <a:endPar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1" fontAlgn="base" latinLnBrk="0" hangingPunct="1">
              <a:lnSpc>
                <a:spcPct val="150000"/>
              </a:lnSpc>
              <a:spcBef>
                <a:spcPct val="20000"/>
              </a:spcBef>
              <a:spcAft>
                <a:spcPct val="0"/>
              </a:spcAft>
              <a:buClrTx/>
              <a:buSzTx/>
              <a:buFont typeface="+mj-lt"/>
              <a:buAutoNum type="arabicPeriod"/>
              <a:tabLst/>
              <a:defRPr/>
            </a:pPr>
            <a:r>
              <a:rPr lang="lo-LA" sz="20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ມີການປ່ຽນແປງຂອງຮອບປະຈໍາເດືອນ</a:t>
            </a: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1" fontAlgn="base" latinLnBrk="0" hangingPunct="1">
              <a:lnSpc>
                <a:spcPct val="150000"/>
              </a:lnSpc>
              <a:spcBef>
                <a:spcPct val="20000"/>
              </a:spcBef>
              <a:spcAft>
                <a:spcPct val="0"/>
              </a:spcAft>
              <a:buClrTx/>
              <a:buSzTx/>
              <a:buFont typeface="+mj-lt"/>
              <a:buAutoNum type="arabicPeriod"/>
              <a:tabLst/>
              <a:defRPr/>
            </a:pP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ຕ້ອງໃຊ້ເວລາໃນການກັບມາມີລູກ</a:t>
            </a:r>
            <a:r>
              <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4</a:t>
            </a:r>
            <a:r>
              <a:rPr lang="en-US" sz="20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ເດືອນ</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ຫຼື ຫຼາຍກວ່າ</a:t>
            </a: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1" fontAlgn="base" latinLnBrk="0" hangingPunct="1">
              <a:lnSpc>
                <a:spcPct val="150000"/>
              </a:lnSpc>
              <a:spcBef>
                <a:spcPct val="20000"/>
              </a:spcBef>
              <a:spcAft>
                <a:spcPct val="0"/>
              </a:spcAft>
              <a:buClrTx/>
              <a:buSzTx/>
              <a:buFont typeface="+mj-lt"/>
              <a:buAutoNum type="arabicPeriod"/>
              <a:tabLst/>
              <a:defRPr/>
            </a:pPr>
            <a:r>
              <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ບໍ່ສາມາດປ້ອງກັນພະຍາດ ຕິດແປດທາງເພດສຳພັນ</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ເຊື້ອ</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HIV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ຫຼື</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ເອດສ</a:t>
            </a:r>
            <a:r>
              <a:rPr kumimoji="0" lang="en-US"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ໄດ້</a:t>
            </a:r>
            <a:endParaRPr kumimoji="0" lang="en-US"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7663" marR="0" lvl="0" indent="-347663" algn="l" defTabSz="914400" rtl="0" eaLnBrk="1" fontAlgn="base" latinLnBrk="0" hangingPunct="1">
              <a:lnSpc>
                <a:spcPct val="150000"/>
              </a:lnSpc>
              <a:spcBef>
                <a:spcPct val="20000"/>
              </a:spcBef>
              <a:spcAft>
                <a:spcPct val="0"/>
              </a:spcAft>
              <a:buClrTx/>
              <a:buSzTx/>
              <a:buFont typeface="+mj-lt"/>
              <a:buAutoNum type="arabicPeriod"/>
              <a:tabLst/>
              <a:defRPr/>
            </a:pP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ລືມມື້ນັດສັກຢາ</a:t>
            </a:r>
            <a:endParaRPr kumimoji="0" lang="lo-LA"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182294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25F36-1DA4-4CEF-A4D1-217B201F53FA}"/>
              </a:ext>
            </a:extLst>
          </p:cNvPr>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ສາມາດ</a:t>
            </a:r>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ສັກ</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ຢາຄຸມໄດ້ເມື່ອໃດ</a:t>
            </a:r>
            <a:r>
              <a:rPr kumimoji="0" lang="en-US"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A40B8076-5A9D-46B3-851A-6E65577ADC11}"/>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F6E3E20A-2A61-4271-B83A-A1D52CCCE26D}"/>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BD6B4A8B-C382-4320-A67E-4D942F8BAC06}"/>
              </a:ext>
            </a:extLst>
          </p:cNvPr>
          <p:cNvSpPr>
            <a:spLocks noGrp="1"/>
          </p:cNvSpPr>
          <p:nvPr>
            <p:ph type="sldNum" sz="quarter" idx="12"/>
          </p:nvPr>
        </p:nvSpPr>
        <p:spPr/>
        <p:txBody>
          <a:bodyPr/>
          <a:lstStyle/>
          <a:p>
            <a:fld id="{82051DE1-73A6-4E05-820F-37EC3FE57943}" type="slidenum">
              <a:rPr lang="th-TH" smtClean="0"/>
              <a:pPr/>
              <a:t>29</a:t>
            </a:fld>
            <a:endParaRPr lang="th-TH"/>
          </a:p>
        </p:txBody>
      </p:sp>
      <p:sp>
        <p:nvSpPr>
          <p:cNvPr id="10" name="Rectangle 3">
            <a:extLst>
              <a:ext uri="{FF2B5EF4-FFF2-40B4-BE49-F238E27FC236}">
                <a16:creationId xmlns:a16="http://schemas.microsoft.com/office/drawing/2014/main" id="{4E48BF03-FA04-43B6-99D1-C574A4BDC0B7}"/>
              </a:ext>
            </a:extLst>
          </p:cNvPr>
          <p:cNvSpPr txBox="1">
            <a:spLocks noChangeArrowheads="1"/>
          </p:cNvSpPr>
          <p:nvPr/>
        </p:nvSpPr>
        <p:spPr bwMode="auto">
          <a:xfrm>
            <a:off x="457200" y="1600200"/>
            <a:ext cx="6019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50000"/>
              </a:lnSpc>
              <a:buFontTx/>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ເລີ່ມຕົ້ນພາຍໃນ</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1-</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7</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 ມື້ ຂອງປະຈໍາເດືອນ</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ສັກທຸກ</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ໆ 03 </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ເດືອນ</a:t>
            </a:r>
            <a:endParaRPr lang="en-US"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Tx/>
              <a:buAutoNum type="arabicPeriod"/>
            </a:pP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ເລີ່ມ</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6</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 ອາທິດ</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ຫຼັງຈາກເກີດລູກ</a:t>
            </a:r>
            <a:endParaRPr lang="en-US"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Tx/>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ຫຼັງລຸລູກ ພາຍໃນ </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1-</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7 ມື້</a:t>
            </a:r>
            <a:endParaRPr lang="en-US"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Tx/>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ທັນທີທີ່ເອົາຮ່ວງອອກ</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ແຕ່ຕ້ອງໃຊ້ວິທີສຳຮອງ</a:t>
            </a:r>
            <a:endParaRPr lang="th-TH" altLang="en-US" sz="2400" dirty="0">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1" name="Picture 4" descr="C:\Users\hp\Desktop\images.jpg">
            <a:extLst>
              <a:ext uri="{FF2B5EF4-FFF2-40B4-BE49-F238E27FC236}">
                <a16:creationId xmlns:a16="http://schemas.microsoft.com/office/drawing/2014/main" id="{E70BFEA1-3357-41BB-A899-D63F6EC008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751" b="7924"/>
          <a:stretch>
            <a:fillRect/>
          </a:stretch>
        </p:blipFill>
        <p:spPr bwMode="auto">
          <a:xfrm>
            <a:off x="6629400" y="2557463"/>
            <a:ext cx="2057400"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2351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BCA0-BDF6-47E9-B3D3-EBE3DCFAFD85}"/>
              </a:ext>
            </a:extLst>
          </p:cNvPr>
          <p:cNvSpPr>
            <a:spLocks noGrp="1"/>
          </p:cNvSpPr>
          <p:nvPr>
            <p:ph type="title"/>
          </p:nvPr>
        </p:nvSpPr>
        <p:spPr/>
        <p:txBody>
          <a:bodyPr/>
          <a:lstStyle/>
          <a:p>
            <a:r>
              <a:rPr kumimoji="0" lang="lo-LA"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ຜົນຂ້າງຄຽງຢາສັກຄຸມກຳເນີດ</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E0A8BF23-BE8D-402F-9E2D-69CD34108769}"/>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73393981-E2DC-4CFF-BA93-5452B3D2998F}"/>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5BD174FC-3E2A-475B-820A-3F4BFF2D5263}"/>
              </a:ext>
            </a:extLst>
          </p:cNvPr>
          <p:cNvSpPr>
            <a:spLocks noGrp="1"/>
          </p:cNvSpPr>
          <p:nvPr>
            <p:ph type="sldNum" sz="quarter" idx="12"/>
          </p:nvPr>
        </p:nvSpPr>
        <p:spPr/>
        <p:txBody>
          <a:bodyPr/>
          <a:lstStyle/>
          <a:p>
            <a:fld id="{82051DE1-73A6-4E05-820F-37EC3FE57943}" type="slidenum">
              <a:rPr lang="th-TH" smtClean="0"/>
              <a:pPr/>
              <a:t>30</a:t>
            </a:fld>
            <a:endParaRPr lang="th-TH"/>
          </a:p>
        </p:txBody>
      </p:sp>
      <p:pic>
        <p:nvPicPr>
          <p:cNvPr id="7" name="Picture 10" descr="p22 headache side effect">
            <a:extLst>
              <a:ext uri="{FF2B5EF4-FFF2-40B4-BE49-F238E27FC236}">
                <a16:creationId xmlns:a16="http://schemas.microsoft.com/office/drawing/2014/main" id="{3D8FB1CE-54CE-4A9E-A0DF-CEE5058B19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51063"/>
            <a:ext cx="1552575"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9A2A3FDA-EDB4-4C74-B6D1-CE56120868F3}"/>
              </a:ext>
            </a:extLst>
          </p:cNvPr>
          <p:cNvSpPr txBox="1">
            <a:spLocks noChangeArrowheads="1"/>
          </p:cNvSpPr>
          <p:nvPr/>
        </p:nvSpPr>
        <p:spPr>
          <a:xfrm>
            <a:off x="1885950" y="2206625"/>
            <a:ext cx="1600200" cy="718319"/>
          </a:xfrm>
          <a:prstGeom prst="rect">
            <a:avLst/>
          </a:prstGeom>
        </p:spPr>
        <p:txBody>
          <a:bodyPr vert="horz" lIns="91440" tIns="45720" rIns="91440" bIns="45720" rtlCol="0">
            <a:normAutofit/>
          </a:bodyPr>
          <a:lstStyle>
            <a:lvl1pPr marL="182563" indent="-182563" algn="l" rtl="0" eaLnBrk="0" fontAlgn="base" hangingPunct="0">
              <a:lnSpc>
                <a:spcPct val="95000"/>
              </a:lnSpc>
              <a:spcBef>
                <a:spcPts val="1400"/>
              </a:spcBef>
              <a:spcAft>
                <a:spcPts val="200"/>
              </a:spcAft>
              <a:buClr>
                <a:schemeClr val="accent1"/>
              </a:buClr>
              <a:buSzPct val="80000"/>
              <a:buFont typeface="Arial" charset="0"/>
              <a:buChar char="•"/>
              <a:defRPr kern="1200" spc="10">
                <a:solidFill>
                  <a:schemeClr val="tx1"/>
                </a:solidFill>
                <a:latin typeface="Phetsarath OT" charset="0"/>
                <a:ea typeface="Phetsarath OT" charset="0"/>
                <a:cs typeface="Phetsarath OT" charset="0"/>
              </a:defRPr>
            </a:lvl1pPr>
            <a:lvl2pPr marL="45720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2pPr>
            <a:lvl3pPr marL="730250"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3pPr>
            <a:lvl4pPr marL="1004888"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4pPr>
            <a:lvl5pPr marL="1279525" indent="-182563" algn="l" rtl="0" eaLnBrk="0" fontAlgn="base" hangingPunct="0">
              <a:lnSpc>
                <a:spcPct val="90000"/>
              </a:lnSpc>
              <a:spcBef>
                <a:spcPts val="300"/>
              </a:spcBef>
              <a:spcAft>
                <a:spcPts val="300"/>
              </a:spcAft>
              <a:buClr>
                <a:schemeClr val="accent1"/>
              </a:buClr>
              <a:buFont typeface="Wingdings 2" pitchFamily="18" charset="2"/>
              <a:buChar char=""/>
              <a:defRPr kern="1200">
                <a:solidFill>
                  <a:srgbClr val="262626"/>
                </a:solidFill>
                <a:latin typeface="Phetsarath OT" charset="0"/>
                <a:ea typeface="Phetsarath OT" charset="0"/>
                <a:cs typeface="Phetsarath OT"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3175" marR="0" lvl="0" indent="-3175" algn="l" defTabSz="914400" rtl="0" eaLnBrk="1" fontAlgn="base" latinLnBrk="0" hangingPunct="1">
              <a:lnSpc>
                <a:spcPct val="95000"/>
              </a:lnSpc>
              <a:spcBef>
                <a:spcPct val="45000"/>
              </a:spcBef>
              <a:spcAft>
                <a:spcPts val="200"/>
              </a:spcAft>
              <a:buClr>
                <a:srgbClr val="6F6F74"/>
              </a:buClr>
              <a:buSzPct val="80000"/>
              <a:buFontTx/>
              <a:buNone/>
              <a:tabLst/>
              <a:defRPr/>
            </a:pPr>
            <a:r>
              <a:rPr kumimoji="0" lang="lo-LA" altLang="en-US" sz="2000" b="0" i="0" u="none" strike="noStrike" kern="1200" cap="none" spc="10" normalizeH="0" baseline="0" noProof="0" dirty="0">
                <a:ln>
                  <a:noFill/>
                </a:ln>
                <a:solidFill>
                  <a:srgbClr val="000000"/>
                </a:solidFill>
                <a:effectLst/>
                <a:uLnTx/>
                <a:uFillTx/>
                <a:latin typeface="Phetsarath OT" charset="0"/>
                <a:ea typeface="Phetsarath OT" charset="0"/>
                <a:cs typeface="Phetsarath OT" charset="0"/>
              </a:rPr>
              <a:t>ເຈັບຫົວ ແລະ ວິນຫົວ</a:t>
            </a:r>
            <a:endParaRPr kumimoji="0" lang="en-US" altLang="en-US" sz="2000" b="0" i="0" u="none" strike="noStrike" kern="1200" cap="none" spc="10" normalizeH="0" baseline="0" noProof="0" dirty="0">
              <a:ln>
                <a:noFill/>
              </a:ln>
              <a:solidFill>
                <a:srgbClr val="000000"/>
              </a:solidFill>
              <a:effectLst/>
              <a:uLnTx/>
              <a:uFillTx/>
              <a:latin typeface="Phetsarath OT" charset="0"/>
              <a:ea typeface="Phetsarath OT" charset="0"/>
              <a:cs typeface="Phetsarath OT" charset="0"/>
            </a:endParaRPr>
          </a:p>
        </p:txBody>
      </p:sp>
      <p:grpSp>
        <p:nvGrpSpPr>
          <p:cNvPr id="9" name="Group 2">
            <a:extLst>
              <a:ext uri="{FF2B5EF4-FFF2-40B4-BE49-F238E27FC236}">
                <a16:creationId xmlns:a16="http://schemas.microsoft.com/office/drawing/2014/main" id="{AA2E2FEA-CE93-47A1-A3ED-532BD37BE6ED}"/>
              </a:ext>
            </a:extLst>
          </p:cNvPr>
          <p:cNvGrpSpPr>
            <a:grpSpLocks/>
          </p:cNvGrpSpPr>
          <p:nvPr/>
        </p:nvGrpSpPr>
        <p:grpSpPr bwMode="auto">
          <a:xfrm>
            <a:off x="3627438" y="2087563"/>
            <a:ext cx="2992437" cy="1389062"/>
            <a:chOff x="770730" y="3173421"/>
            <a:chExt cx="2991643" cy="1389064"/>
          </a:xfrm>
        </p:grpSpPr>
        <p:pic>
          <p:nvPicPr>
            <p:cNvPr id="10" name="Picture 12" descr="p21 amenorrhea side effect">
              <a:extLst>
                <a:ext uri="{FF2B5EF4-FFF2-40B4-BE49-F238E27FC236}">
                  <a16:creationId xmlns:a16="http://schemas.microsoft.com/office/drawing/2014/main" id="{B45D37B2-5269-4E7F-97B2-5A6344277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730" y="3173421"/>
              <a:ext cx="1766888" cy="138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8">
              <a:extLst>
                <a:ext uri="{FF2B5EF4-FFF2-40B4-BE49-F238E27FC236}">
                  <a16:creationId xmlns:a16="http://schemas.microsoft.com/office/drawing/2014/main" id="{4E3FED97-7179-4811-9EC0-F848D7F534AA}"/>
                </a:ext>
              </a:extLst>
            </p:cNvPr>
            <p:cNvSpPr>
              <a:spLocks noChangeArrowheads="1"/>
            </p:cNvSpPr>
            <p:nvPr/>
          </p:nvSpPr>
          <p:spPr bwMode="auto">
            <a:xfrm>
              <a:off x="1787524" y="3684584"/>
              <a:ext cx="1974849" cy="83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rgbClr val="000000"/>
                  </a:solidFill>
                  <a:latin typeface="Arial" panose="020B0604020202020204" pitchFamily="34" charset="0"/>
                  <a:cs typeface="Arial" panose="020B0604020202020204" pitchFamily="34" charset="0"/>
                </a:defRPr>
              </a:lvl1pPr>
              <a:lvl2pPr marL="120650" indent="-4763">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lvl="1" algn="ctr" fontAlgn="base">
                <a:lnSpc>
                  <a:spcPct val="95000"/>
                </a:lnSpc>
                <a:spcAft>
                  <a:spcPct val="0"/>
                </a:spcAft>
                <a:buFontTx/>
                <a:buNone/>
                <a:defRPr/>
              </a:pPr>
              <a:r>
                <a:rPr lang="lo-LA" altLang="en-US" sz="2200" dirty="0">
                  <a:latin typeface="Phetsarath OT" panose="02000500000000000001" pitchFamily="2" charset="2"/>
                  <a:ea typeface="Phetsarath OT" panose="02000500000000000001" pitchFamily="2" charset="2"/>
                  <a:cs typeface="Phetsarath OT" panose="02000500000000000001" pitchFamily="2" charset="2"/>
                </a:rPr>
                <a:t>ບໍ່ເປັນປະຈຳເດືອນ</a:t>
              </a:r>
              <a:endParaRPr lang="en-US" altLang="en-US" sz="2200" b="1" dirty="0">
                <a:latin typeface="Phetsarath OT" panose="02000500000000000001" pitchFamily="2" charset="2"/>
                <a:ea typeface="Phetsarath OT" panose="02000500000000000001" pitchFamily="2" charset="2"/>
                <a:cs typeface="Phetsarath OT" panose="02000500000000000001" pitchFamily="2" charset="2"/>
              </a:endParaRPr>
            </a:p>
          </p:txBody>
        </p:sp>
      </p:grpSp>
      <p:grpSp>
        <p:nvGrpSpPr>
          <p:cNvPr id="12" name="Group 5">
            <a:extLst>
              <a:ext uri="{FF2B5EF4-FFF2-40B4-BE49-F238E27FC236}">
                <a16:creationId xmlns:a16="http://schemas.microsoft.com/office/drawing/2014/main" id="{361ED995-D43B-4E8F-A7A1-54D72D865CD3}"/>
              </a:ext>
            </a:extLst>
          </p:cNvPr>
          <p:cNvGrpSpPr>
            <a:grpSpLocks/>
          </p:cNvGrpSpPr>
          <p:nvPr/>
        </p:nvGrpSpPr>
        <p:grpSpPr bwMode="auto">
          <a:xfrm>
            <a:off x="6898384" y="1441450"/>
            <a:ext cx="1848420" cy="2571750"/>
            <a:chOff x="4593290" y="3764802"/>
            <a:chExt cx="1847850" cy="2572524"/>
          </a:xfrm>
        </p:grpSpPr>
        <p:sp>
          <p:nvSpPr>
            <p:cNvPr id="13" name="Rectangle 20">
              <a:extLst>
                <a:ext uri="{FF2B5EF4-FFF2-40B4-BE49-F238E27FC236}">
                  <a16:creationId xmlns:a16="http://schemas.microsoft.com/office/drawing/2014/main" id="{EB709C71-0FF3-49A9-A5F2-49F1D1D46114}"/>
                </a:ext>
              </a:extLst>
            </p:cNvPr>
            <p:cNvSpPr>
              <a:spLocks noChangeArrowheads="1"/>
            </p:cNvSpPr>
            <p:nvPr/>
          </p:nvSpPr>
          <p:spPr bwMode="auto">
            <a:xfrm>
              <a:off x="4593290" y="5364189"/>
              <a:ext cx="1847850" cy="97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algn="ctr" fontAlgn="base">
                <a:lnSpc>
                  <a:spcPct val="95000"/>
                </a:lnSpc>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ຮູ້ສຶກບໍ່ສະບາຍທ້ອງ</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4" name="Picture 21" descr="p9 liver disease">
              <a:extLst>
                <a:ext uri="{FF2B5EF4-FFF2-40B4-BE49-F238E27FC236}">
                  <a16:creationId xmlns:a16="http://schemas.microsoft.com/office/drawing/2014/main" id="{70C00DDE-F2DA-44D6-9F0F-5E828C18E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5431" y="3764802"/>
              <a:ext cx="128905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4">
            <a:extLst>
              <a:ext uri="{FF2B5EF4-FFF2-40B4-BE49-F238E27FC236}">
                <a16:creationId xmlns:a16="http://schemas.microsoft.com/office/drawing/2014/main" id="{49C9CB54-2ED0-48D2-A26E-072DDA2AE8F1}"/>
              </a:ext>
            </a:extLst>
          </p:cNvPr>
          <p:cNvGrpSpPr>
            <a:grpSpLocks/>
          </p:cNvGrpSpPr>
          <p:nvPr/>
        </p:nvGrpSpPr>
        <p:grpSpPr bwMode="auto">
          <a:xfrm>
            <a:off x="342900" y="3722688"/>
            <a:ext cx="2363788" cy="2328862"/>
            <a:chOff x="6595984" y="4218035"/>
            <a:chExt cx="2363866" cy="2328863"/>
          </a:xfrm>
        </p:grpSpPr>
        <p:pic>
          <p:nvPicPr>
            <p:cNvPr id="16" name="Picture 9" descr="p21 weightgain side effect">
              <a:extLst>
                <a:ext uri="{FF2B5EF4-FFF2-40B4-BE49-F238E27FC236}">
                  <a16:creationId xmlns:a16="http://schemas.microsoft.com/office/drawing/2014/main" id="{FA6FA9A8-D597-4692-AC86-A3E090B794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5984" y="4218035"/>
              <a:ext cx="1423987"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5">
              <a:extLst>
                <a:ext uri="{FF2B5EF4-FFF2-40B4-BE49-F238E27FC236}">
                  <a16:creationId xmlns:a16="http://schemas.microsoft.com/office/drawing/2014/main" id="{86BC3555-167B-4543-A7A8-BDBE45538A80}"/>
                </a:ext>
              </a:extLst>
            </p:cNvPr>
            <p:cNvSpPr>
              <a:spLocks noChangeArrowheads="1"/>
            </p:cNvSpPr>
            <p:nvPr/>
          </p:nvSpPr>
          <p:spPr bwMode="auto">
            <a:xfrm>
              <a:off x="7742238" y="5532501"/>
              <a:ext cx="1217612"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fontAlgn="base">
                <a:lnSpc>
                  <a:spcPct val="95000"/>
                </a:lnSpc>
                <a:spcAft>
                  <a:spcPct val="0"/>
                </a:spcAft>
                <a:buFontTx/>
                <a:buNone/>
                <a:defRPr/>
              </a:pPr>
              <a:r>
                <a:rPr lang="lo-LA" altLang="en-US" sz="2200" dirty="0">
                  <a:latin typeface="Phetsarath OT" panose="02000500000000000001" pitchFamily="2" charset="2"/>
                  <a:ea typeface="Phetsarath OT" panose="02000500000000000001" pitchFamily="2" charset="2"/>
                  <a:cs typeface="Phetsarath OT" panose="02000500000000000001" pitchFamily="2" charset="2"/>
                </a:rPr>
                <a:t>ນ້ຳໜັກຂຶ້ນ</a:t>
              </a:r>
              <a:endParaRPr lang="en-US" altLang="en-US" sz="2200" dirty="0">
                <a:latin typeface="Phetsarath OT" panose="02000500000000000001" pitchFamily="2" charset="2"/>
                <a:ea typeface="Phetsarath OT" panose="02000500000000000001" pitchFamily="2" charset="2"/>
                <a:cs typeface="Phetsarath OT" panose="02000500000000000001" pitchFamily="2" charset="2"/>
              </a:endParaRPr>
            </a:p>
          </p:txBody>
        </p:sp>
      </p:grpSp>
      <p:pic>
        <p:nvPicPr>
          <p:cNvPr id="18" name="Picture 11" descr="p21 bleeding side effect">
            <a:extLst>
              <a:ext uri="{FF2B5EF4-FFF2-40B4-BE49-F238E27FC236}">
                <a16:creationId xmlns:a16="http://schemas.microsoft.com/office/drawing/2014/main" id="{3B3AF7CC-F224-429C-B84E-743A61AA31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8375" y="3865563"/>
            <a:ext cx="119697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6">
            <a:extLst>
              <a:ext uri="{FF2B5EF4-FFF2-40B4-BE49-F238E27FC236}">
                <a16:creationId xmlns:a16="http://schemas.microsoft.com/office/drawing/2014/main" id="{FEF30A9D-D97D-40DE-BEDE-49F8CB82E19B}"/>
              </a:ext>
            </a:extLst>
          </p:cNvPr>
          <p:cNvSpPr>
            <a:spLocks noChangeArrowheads="1"/>
          </p:cNvSpPr>
          <p:nvPr/>
        </p:nvSpPr>
        <p:spPr bwMode="auto">
          <a:xfrm>
            <a:off x="2438401" y="5545138"/>
            <a:ext cx="2956394"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rgbClr val="000000"/>
                </a:solidFill>
                <a:latin typeface="Arial" panose="020B0604020202020204" pitchFamily="34" charset="0"/>
                <a:cs typeface="Arial" panose="020B0604020202020204" pitchFamily="34" charset="0"/>
              </a:defRPr>
            </a:lvl1pPr>
            <a:lvl2pPr marL="120650" indent="-4763">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lvl="1" algn="thaiDist" fontAlgn="base">
              <a:lnSpc>
                <a:spcPct val="95000"/>
              </a:lnSpc>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ປະຈ</a:t>
            </a:r>
            <a:r>
              <a:rPr lang="en-US" altLang="en-US" sz="2000" dirty="0">
                <a:latin typeface="Phetsarath OT" panose="02000500000000000001" pitchFamily="2" charset="2"/>
                <a:ea typeface="Phetsarath OT" panose="02000500000000000001" pitchFamily="2" charset="2"/>
                <a:cs typeface="Phetsarath OT" panose="02000500000000000001" pitchFamily="2" charset="2"/>
              </a:rPr>
              <a:t>ຳ</a:t>
            </a: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ເດືອນແກ່ຍາວ ຫຼື ເປັນຫຼາຍ</a:t>
            </a:r>
            <a:r>
              <a:rPr lang="en-US" altLang="en-US" sz="2000" dirty="0">
                <a:latin typeface="Phetsarath OT" panose="02000500000000000001" pitchFamily="2" charset="2"/>
                <a:ea typeface="Phetsarath OT" panose="02000500000000000001" pitchFamily="2" charset="2"/>
                <a:cs typeface="Phetsarath OT" panose="02000500000000000001" pitchFamily="2" charset="2"/>
              </a:rPr>
              <a:t>, </a:t>
            </a: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ປະຈຳເດືອນຜິດປົກະຕິ</a:t>
            </a:r>
          </a:p>
          <a:p>
            <a:pPr lvl="1" algn="thaiDist" fontAlgn="base">
              <a:lnSpc>
                <a:spcPct val="95000"/>
              </a:lnSpc>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ປະຈຳເດືອນກະປິດກະປອຍ</a:t>
            </a:r>
            <a:r>
              <a:rPr lang="en-US" altLang="en-US" sz="2000" dirty="0">
                <a:latin typeface="Phetsarath OT" panose="02000500000000000001" pitchFamily="2" charset="2"/>
                <a:ea typeface="Phetsarath OT" panose="02000500000000000001" pitchFamily="2" charset="2"/>
                <a:cs typeface="Phetsarath OT" panose="02000500000000000001" pitchFamily="2" charset="2"/>
              </a:rPr>
              <a:t> </a:t>
            </a:r>
          </a:p>
          <a:p>
            <a:pPr lvl="1" fontAlgn="base">
              <a:lnSpc>
                <a:spcPct val="95000"/>
              </a:lnSpc>
              <a:spcAft>
                <a:spcPct val="0"/>
              </a:spcAft>
              <a:buFontTx/>
              <a:buNone/>
              <a:defRPr/>
            </a:pP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grpSp>
        <p:nvGrpSpPr>
          <p:cNvPr id="20" name="Group 6">
            <a:extLst>
              <a:ext uri="{FF2B5EF4-FFF2-40B4-BE49-F238E27FC236}">
                <a16:creationId xmlns:a16="http://schemas.microsoft.com/office/drawing/2014/main" id="{2CFCBD7D-E0AC-4211-AE3D-1D143A68EE47}"/>
              </a:ext>
            </a:extLst>
          </p:cNvPr>
          <p:cNvGrpSpPr>
            <a:grpSpLocks/>
          </p:cNvGrpSpPr>
          <p:nvPr/>
        </p:nvGrpSpPr>
        <p:grpSpPr bwMode="auto">
          <a:xfrm>
            <a:off x="5669152" y="4013200"/>
            <a:ext cx="2932112" cy="2287446"/>
            <a:chOff x="560388" y="4505329"/>
            <a:chExt cx="2932112" cy="2453927"/>
          </a:xfrm>
        </p:grpSpPr>
        <p:pic>
          <p:nvPicPr>
            <p:cNvPr id="21" name="Picture 13" descr="p22 mood swing side effect1">
              <a:extLst>
                <a:ext uri="{FF2B5EF4-FFF2-40B4-BE49-F238E27FC236}">
                  <a16:creationId xmlns:a16="http://schemas.microsoft.com/office/drawing/2014/main" id="{6E2938E6-5C39-4115-A218-40317595DCD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0388" y="4624392"/>
              <a:ext cx="1296987"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4" descr="p22 mood swing side effect2">
              <a:extLst>
                <a:ext uri="{FF2B5EF4-FFF2-40B4-BE49-F238E27FC236}">
                  <a16:creationId xmlns:a16="http://schemas.microsoft.com/office/drawing/2014/main" id="{D8490132-D145-449C-96E9-60A55C5FAFA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35163" y="4505329"/>
              <a:ext cx="1557337"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7">
              <a:extLst>
                <a:ext uri="{FF2B5EF4-FFF2-40B4-BE49-F238E27FC236}">
                  <a16:creationId xmlns:a16="http://schemas.microsoft.com/office/drawing/2014/main" id="{0F4FA661-2CAD-4040-8068-E4F5FDBC4AB1}"/>
                </a:ext>
              </a:extLst>
            </p:cNvPr>
            <p:cNvSpPr>
              <a:spLocks noChangeArrowheads="1"/>
            </p:cNvSpPr>
            <p:nvPr/>
          </p:nvSpPr>
          <p:spPr bwMode="auto">
            <a:xfrm>
              <a:off x="560388" y="6190906"/>
              <a:ext cx="28273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algn="ctr" fontAlgn="base">
                <a:lnSpc>
                  <a:spcPct val="95000"/>
                </a:lnSpc>
                <a:spcBef>
                  <a:spcPct val="4500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ອາລົມ ແລະ ອາລົມທາງເພດປ່ຽນແປງ</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grpSp>
    </p:spTree>
    <p:extLst>
      <p:ext uri="{BB962C8B-B14F-4D97-AF65-F5344CB8AC3E}">
        <p14:creationId xmlns:p14="http://schemas.microsoft.com/office/powerpoint/2010/main" val="987747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59B18-D49C-4C58-B564-B2521AD6FBC4}"/>
              </a:ext>
            </a:extLst>
          </p:cNvPr>
          <p:cNvSpPr>
            <a:spLocks noGrp="1"/>
          </p:cNvSpPr>
          <p:nvPr>
            <p:ph type="title"/>
          </p:nvPr>
        </p:nvSpPr>
        <p:spPr/>
        <p:txBody>
          <a:bodyPr/>
          <a:lstStyle/>
          <a:p>
            <a:r>
              <a:rPr lang="lo-LA" b="1" dirty="0">
                <a:solidFill>
                  <a:prstClr val="black"/>
                </a:solidFill>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ຂໍ້ຫ້າມໃຊ້</a:t>
            </a:r>
            <a:r>
              <a:rPr kumimoji="0" lang="lo-LA"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ຢາສັກຄຸມກຳເນີດ</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4187FA90-78D3-4BCE-9342-11C8528275EB}"/>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684100CF-A634-4220-BF62-95FFC721BFA7}"/>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16B3A8D1-36C3-4684-B4B6-45A548BB59BF}"/>
              </a:ext>
            </a:extLst>
          </p:cNvPr>
          <p:cNvSpPr>
            <a:spLocks noGrp="1"/>
          </p:cNvSpPr>
          <p:nvPr>
            <p:ph type="sldNum" sz="quarter" idx="12"/>
          </p:nvPr>
        </p:nvSpPr>
        <p:spPr/>
        <p:txBody>
          <a:bodyPr/>
          <a:lstStyle/>
          <a:p>
            <a:fld id="{82051DE1-73A6-4E05-820F-37EC3FE57943}" type="slidenum">
              <a:rPr lang="th-TH" smtClean="0"/>
              <a:pPr/>
              <a:t>31</a:t>
            </a:fld>
            <a:endParaRPr lang="th-TH"/>
          </a:p>
        </p:txBody>
      </p:sp>
      <p:pic>
        <p:nvPicPr>
          <p:cNvPr id="7" name="Picture 89" descr="p9 sore breast">
            <a:extLst>
              <a:ext uri="{FF2B5EF4-FFF2-40B4-BE49-F238E27FC236}">
                <a16:creationId xmlns:a16="http://schemas.microsoft.com/office/drawing/2014/main" id="{8414C00A-DE0D-4067-9B76-D93CD70430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2" y="1235075"/>
            <a:ext cx="1608138"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7">
            <a:extLst>
              <a:ext uri="{FF2B5EF4-FFF2-40B4-BE49-F238E27FC236}">
                <a16:creationId xmlns:a16="http://schemas.microsoft.com/office/drawing/2014/main" id="{D677CC79-3A2C-4517-AB28-7F4D41DB83CC}"/>
              </a:ext>
            </a:extLst>
          </p:cNvPr>
          <p:cNvSpPr>
            <a:spLocks noChangeArrowheads="1"/>
          </p:cNvSpPr>
          <p:nvPr/>
        </p:nvSpPr>
        <p:spPr bwMode="auto">
          <a:xfrm>
            <a:off x="228600" y="3302000"/>
            <a:ext cx="1889125"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ເປັນມະເຮັງເຕົ້ານົມ</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pic>
        <p:nvPicPr>
          <p:cNvPr id="9" name="Picture 85" descr="p9 diabetes">
            <a:extLst>
              <a:ext uri="{FF2B5EF4-FFF2-40B4-BE49-F238E27FC236}">
                <a16:creationId xmlns:a16="http://schemas.microsoft.com/office/drawing/2014/main" id="{EC8F20CD-525F-4E72-8D40-5FF0E1BFB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5312" y="1235075"/>
            <a:ext cx="262890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92">
            <a:extLst>
              <a:ext uri="{FF2B5EF4-FFF2-40B4-BE49-F238E27FC236}">
                <a16:creationId xmlns:a16="http://schemas.microsoft.com/office/drawing/2014/main" id="{76D163B2-34CC-4E0D-921A-692FB99DA689}"/>
              </a:ext>
            </a:extLst>
          </p:cNvPr>
          <p:cNvSpPr txBox="1">
            <a:spLocks noChangeArrowheads="1"/>
          </p:cNvSpPr>
          <p:nvPr/>
        </p:nvSpPr>
        <p:spPr bwMode="auto">
          <a:xfrm>
            <a:off x="4641850" y="1381125"/>
            <a:ext cx="97631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0000"/>
              </a:lnSpc>
              <a:spcBef>
                <a:spcPct val="50000"/>
              </a:spcBef>
              <a:spcAft>
                <a:spcPct val="0"/>
              </a:spcAft>
              <a:buFontTx/>
              <a:buNone/>
              <a:defRPr/>
            </a:pPr>
            <a:r>
              <a:rPr lang="en-US" altLang="en-US" sz="1200" dirty="0">
                <a:latin typeface="Comic Sans MS" panose="030F0702030302020204" pitchFamily="66" charset="0"/>
                <a:cs typeface="Arial" charset="0"/>
              </a:rPr>
              <a:t>I cannot eat sweets.</a:t>
            </a:r>
          </a:p>
        </p:txBody>
      </p:sp>
      <p:sp>
        <p:nvSpPr>
          <p:cNvPr id="11" name="Text Box 94">
            <a:extLst>
              <a:ext uri="{FF2B5EF4-FFF2-40B4-BE49-F238E27FC236}">
                <a16:creationId xmlns:a16="http://schemas.microsoft.com/office/drawing/2014/main" id="{F8C1D779-2816-4A10-9C47-25CED50F9FA7}"/>
              </a:ext>
            </a:extLst>
          </p:cNvPr>
          <p:cNvSpPr txBox="1">
            <a:spLocks noChangeArrowheads="1"/>
          </p:cNvSpPr>
          <p:nvPr/>
        </p:nvSpPr>
        <p:spPr bwMode="auto">
          <a:xfrm>
            <a:off x="4703762" y="2132012"/>
            <a:ext cx="163671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ເປັນເບົາຫວານ</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2" name="Picture 88" descr="p9 liver disease">
            <a:extLst>
              <a:ext uri="{FF2B5EF4-FFF2-40B4-BE49-F238E27FC236}">
                <a16:creationId xmlns:a16="http://schemas.microsoft.com/office/drawing/2014/main" id="{4C4E7B46-FB68-4D70-9460-CED4F2B149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1812" y="1255712"/>
            <a:ext cx="168910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91">
            <a:extLst>
              <a:ext uri="{FF2B5EF4-FFF2-40B4-BE49-F238E27FC236}">
                <a16:creationId xmlns:a16="http://schemas.microsoft.com/office/drawing/2014/main" id="{AD84201C-08A6-4411-90F3-63EF02F3FBB8}"/>
              </a:ext>
            </a:extLst>
          </p:cNvPr>
          <p:cNvSpPr>
            <a:spLocks noChangeArrowheads="1"/>
          </p:cNvSpPr>
          <p:nvPr/>
        </p:nvSpPr>
        <p:spPr bwMode="auto">
          <a:xfrm>
            <a:off x="6973887" y="3433762"/>
            <a:ext cx="2006600"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ເປັນພະຍາດຕັບ</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ຮ້າຍແຮງ</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5" name="Picture 86" descr="p9 heart problems">
            <a:extLst>
              <a:ext uri="{FF2B5EF4-FFF2-40B4-BE49-F238E27FC236}">
                <a16:creationId xmlns:a16="http://schemas.microsoft.com/office/drawing/2014/main" id="{87E565B2-3439-4FAE-A75D-A0CD96A226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715" y="3903109"/>
            <a:ext cx="1604963"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p9 high BP">
            <a:extLst>
              <a:ext uri="{FF2B5EF4-FFF2-40B4-BE49-F238E27FC236}">
                <a16:creationId xmlns:a16="http://schemas.microsoft.com/office/drawing/2014/main" id="{EE2772B3-DE4B-4760-A513-630DDDBE49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1686" y="3640009"/>
            <a:ext cx="2101850" cy="277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0">
            <a:extLst>
              <a:ext uri="{FF2B5EF4-FFF2-40B4-BE49-F238E27FC236}">
                <a16:creationId xmlns:a16="http://schemas.microsoft.com/office/drawing/2014/main" id="{82F6B2B0-1AB2-419E-B6A3-8C382CB25962}"/>
              </a:ext>
            </a:extLst>
          </p:cNvPr>
          <p:cNvSpPr>
            <a:spLocks noChangeArrowheads="1"/>
          </p:cNvSpPr>
          <p:nvPr/>
        </p:nvSpPr>
        <p:spPr bwMode="auto">
          <a:xfrm>
            <a:off x="6818312" y="4723229"/>
            <a:ext cx="181610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5000"/>
              </a:lnSpc>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ຄວາມດັນເລືອດ</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a:p>
            <a:pPr algn="ctr" fontAlgn="base">
              <a:lnSpc>
                <a:spcPct val="95000"/>
              </a:lnSpc>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ສູງຫຼາຍ</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18" name="Text Box 23">
            <a:extLst>
              <a:ext uri="{FF2B5EF4-FFF2-40B4-BE49-F238E27FC236}">
                <a16:creationId xmlns:a16="http://schemas.microsoft.com/office/drawing/2014/main" id="{37ED3565-A0F1-4468-A9E7-A3B0E403D9C6}"/>
              </a:ext>
            </a:extLst>
          </p:cNvPr>
          <p:cNvSpPr txBox="1">
            <a:spLocks noChangeArrowheads="1"/>
          </p:cNvSpPr>
          <p:nvPr/>
        </p:nvSpPr>
        <p:spPr bwMode="auto">
          <a:xfrm>
            <a:off x="4700587" y="3757612"/>
            <a:ext cx="9763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0000"/>
              </a:lnSpc>
              <a:spcBef>
                <a:spcPct val="50000"/>
              </a:spcBef>
              <a:spcAft>
                <a:spcPct val="0"/>
              </a:spcAft>
              <a:buFontTx/>
              <a:buNone/>
              <a:defRPr/>
            </a:pPr>
            <a:r>
              <a:rPr lang="en-US" altLang="en-US" sz="1000" dirty="0">
                <a:latin typeface="Comic Sans MS" panose="030F0702030302020204" pitchFamily="66" charset="0"/>
                <a:cs typeface="Arial" charset="0"/>
              </a:rPr>
              <a:t>Hmm… that is high.</a:t>
            </a:r>
          </a:p>
        </p:txBody>
      </p:sp>
      <p:sp>
        <p:nvSpPr>
          <p:cNvPr id="19" name="Text Box 76">
            <a:extLst>
              <a:ext uri="{FF2B5EF4-FFF2-40B4-BE49-F238E27FC236}">
                <a16:creationId xmlns:a16="http://schemas.microsoft.com/office/drawing/2014/main" id="{773A4F2C-25B0-4793-A8F3-C4A92506AD62}"/>
              </a:ext>
            </a:extLst>
          </p:cNvPr>
          <p:cNvSpPr txBox="1">
            <a:spLocks noChangeArrowheads="1"/>
          </p:cNvSpPr>
          <p:nvPr/>
        </p:nvSpPr>
        <p:spPr bwMode="auto">
          <a:xfrm>
            <a:off x="652093" y="5949212"/>
            <a:ext cx="352901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ea typeface="ＭＳ Ｐゴシック" panose="020B0600070205080204" pitchFamily="34" charset="-128"/>
              </a:defRPr>
            </a:lvl9pPr>
          </a:lstStyle>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ເຄີຍເປັນຫົວໃຈວາຍ ຫຼື </a:t>
            </a:r>
            <a:r>
              <a:rPr lang="en-US" altLang="en-US" sz="2000" dirty="0">
                <a:latin typeface="Phetsarath OT" panose="02000500000000000001" pitchFamily="2" charset="2"/>
                <a:ea typeface="Phetsarath OT" panose="02000500000000000001" pitchFamily="2" charset="2"/>
                <a:cs typeface="Phetsarath OT" panose="02000500000000000001" pitchFamily="2" charset="2"/>
              </a:rPr>
              <a:t>stroke </a:t>
            </a: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ຫຼື </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a:p>
            <a:pPr algn="ctr" fontAlgn="base">
              <a:lnSpc>
                <a:spcPct val="95000"/>
              </a:lnSpc>
              <a:spcBef>
                <a:spcPct val="0"/>
              </a:spcBef>
              <a:spcAft>
                <a:spcPct val="0"/>
              </a:spcAft>
              <a:buFontTx/>
              <a:buNone/>
              <a:defRPr/>
            </a:pPr>
            <a:r>
              <a:rPr lang="lo-LA" altLang="en-US" sz="2000" dirty="0">
                <a:latin typeface="Phetsarath OT" panose="02000500000000000001" pitchFamily="2" charset="2"/>
                <a:ea typeface="Phetsarath OT" panose="02000500000000000001" pitchFamily="2" charset="2"/>
                <a:cs typeface="Phetsarath OT" panose="02000500000000000001" pitchFamily="2" charset="2"/>
              </a:rPr>
              <a:t>ມີກ້ອນເລືອດອຸດຕັນ</a:t>
            </a:r>
            <a:endParaRPr lang="en-US" altLang="en-US" sz="20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4871909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1501-66A4-41FF-A3ED-5F0B0F8C68AA}"/>
              </a:ext>
            </a:extLst>
          </p:cNvPr>
          <p:cNvSpPr>
            <a:spLocks noGrp="1"/>
          </p:cNvSpPr>
          <p:nvPr>
            <p:ph type="title"/>
          </p:nvPr>
        </p:nvSpPr>
        <p:spPr/>
        <p:txBody>
          <a:bodyPr/>
          <a:lstStyle/>
          <a:p>
            <a:r>
              <a:rPr kumimoji="0" lang="lo-LA"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Saysettha OT" pitchFamily="34" charset="-34"/>
                <a:ea typeface="+mj-ea"/>
                <a:cs typeface="Saysettha OT" pitchFamily="34" charset="-34"/>
              </a:rPr>
              <a:t>ຂໍ້ຫ້າມໃຊ້ຢາສັກຄຸມກຳເນີດ</a:t>
            </a:r>
            <a:endParaRPr lang="en-US" dirty="0"/>
          </a:p>
        </p:txBody>
      </p:sp>
      <p:sp>
        <p:nvSpPr>
          <p:cNvPr id="4" name="Date Placeholder 3">
            <a:extLst>
              <a:ext uri="{FF2B5EF4-FFF2-40B4-BE49-F238E27FC236}">
                <a16:creationId xmlns:a16="http://schemas.microsoft.com/office/drawing/2014/main" id="{73132834-50C6-423D-994B-4A32A850B822}"/>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051011F4-AAB9-4B56-8E10-2AE4D04BDA6B}"/>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72B3C06B-694D-4743-88F5-B6A63D294769}"/>
              </a:ext>
            </a:extLst>
          </p:cNvPr>
          <p:cNvSpPr>
            <a:spLocks noGrp="1"/>
          </p:cNvSpPr>
          <p:nvPr>
            <p:ph type="sldNum" sz="quarter" idx="12"/>
          </p:nvPr>
        </p:nvSpPr>
        <p:spPr/>
        <p:txBody>
          <a:bodyPr/>
          <a:lstStyle/>
          <a:p>
            <a:fld id="{82051DE1-73A6-4E05-820F-37EC3FE57943}" type="slidenum">
              <a:rPr lang="th-TH" smtClean="0"/>
              <a:pPr/>
              <a:t>32</a:t>
            </a:fld>
            <a:endParaRPr lang="th-TH"/>
          </a:p>
        </p:txBody>
      </p:sp>
      <p:grpSp>
        <p:nvGrpSpPr>
          <p:cNvPr id="10" name="Group 16">
            <a:extLst>
              <a:ext uri="{FF2B5EF4-FFF2-40B4-BE49-F238E27FC236}">
                <a16:creationId xmlns:a16="http://schemas.microsoft.com/office/drawing/2014/main" id="{82E628DE-A3DA-4519-A327-955195EE986F}"/>
              </a:ext>
            </a:extLst>
          </p:cNvPr>
          <p:cNvGrpSpPr>
            <a:grpSpLocks/>
          </p:cNvGrpSpPr>
          <p:nvPr/>
        </p:nvGrpSpPr>
        <p:grpSpPr bwMode="auto">
          <a:xfrm>
            <a:off x="189139" y="1782620"/>
            <a:ext cx="8569325" cy="5270500"/>
            <a:chOff x="0" y="1454150"/>
            <a:chExt cx="8569325" cy="5270500"/>
          </a:xfrm>
        </p:grpSpPr>
        <p:sp>
          <p:nvSpPr>
            <p:cNvPr id="11" name="Rectangle 3">
              <a:extLst>
                <a:ext uri="{FF2B5EF4-FFF2-40B4-BE49-F238E27FC236}">
                  <a16:creationId xmlns:a16="http://schemas.microsoft.com/office/drawing/2014/main" id="{551D56C7-6D4B-47A0-8042-97964B55BA02}"/>
                </a:ext>
              </a:extLst>
            </p:cNvPr>
            <p:cNvSpPr>
              <a:spLocks noChangeArrowheads="1"/>
            </p:cNvSpPr>
            <p:nvPr/>
          </p:nvSpPr>
          <p:spPr bwMode="auto">
            <a:xfrm>
              <a:off x="433388" y="6391275"/>
              <a:ext cx="65008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defTabSz="914400" eaLnBrk="1" fontAlgn="base" latinLnBrk="0" hangingPunct="1">
                <a:lnSpc>
                  <a:spcPct val="90000"/>
                </a:lnSpc>
                <a:spcBef>
                  <a:spcPct val="20000"/>
                </a:spcBef>
                <a:spcAft>
                  <a:spcPct val="0"/>
                </a:spcAft>
                <a:buClrTx/>
                <a:buSzTx/>
                <a:buFontTx/>
                <a:buNone/>
                <a:tabLst/>
                <a:defRPr/>
              </a:pPr>
              <a:r>
                <a:rPr kumimoji="0" lang="en-US" altLang="en-US" sz="1300" b="0" i="1"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Source: WHO, 2010.</a:t>
              </a:r>
            </a:p>
          </p:txBody>
        </p:sp>
        <p:sp>
          <p:nvSpPr>
            <p:cNvPr id="12" name="Rectangle 5">
              <a:extLst>
                <a:ext uri="{FF2B5EF4-FFF2-40B4-BE49-F238E27FC236}">
                  <a16:creationId xmlns:a16="http://schemas.microsoft.com/office/drawing/2014/main" id="{DE52ADA7-E4FA-4EA6-B2CC-D679709B67BF}"/>
                </a:ext>
              </a:extLst>
            </p:cNvPr>
            <p:cNvSpPr>
              <a:spLocks noChangeArrowheads="1"/>
            </p:cNvSpPr>
            <p:nvPr/>
          </p:nvSpPr>
          <p:spPr bwMode="auto">
            <a:xfrm>
              <a:off x="6165850" y="2747170"/>
              <a:ext cx="1536700"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algn="r"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ຖືພາ</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3" name="Picture 6" descr="p8 pregnant woman">
              <a:extLst>
                <a:ext uri="{FF2B5EF4-FFF2-40B4-BE49-F238E27FC236}">
                  <a16:creationId xmlns:a16="http://schemas.microsoft.com/office/drawing/2014/main" id="{80AA0B91-34B9-45FA-B365-6787F3DDA9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3988" y="1709738"/>
              <a:ext cx="795337"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7">
              <a:extLst>
                <a:ext uri="{FF2B5EF4-FFF2-40B4-BE49-F238E27FC236}">
                  <a16:creationId xmlns:a16="http://schemas.microsoft.com/office/drawing/2014/main" id="{05CB0CC2-BEAF-446B-AD9B-68782A13737B}"/>
                </a:ext>
              </a:extLst>
            </p:cNvPr>
            <p:cNvSpPr>
              <a:spLocks noChangeArrowheads="1"/>
            </p:cNvSpPr>
            <p:nvPr/>
          </p:nvSpPr>
          <p:spPr bwMode="auto">
            <a:xfrm>
              <a:off x="5933328" y="5707063"/>
              <a:ext cx="2200275"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ຄິດວ່າອາດຈະຖືພາ</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5" name="Picture 9" descr="p8 woman studying  calendar">
              <a:extLst>
                <a:ext uri="{FF2B5EF4-FFF2-40B4-BE49-F238E27FC236}">
                  <a16:creationId xmlns:a16="http://schemas.microsoft.com/office/drawing/2014/main" id="{1BF833FE-C0C4-4674-B36F-FAA3B8173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325" y="3833813"/>
              <a:ext cx="26543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0">
              <a:extLst>
                <a:ext uri="{FF2B5EF4-FFF2-40B4-BE49-F238E27FC236}">
                  <a16:creationId xmlns:a16="http://schemas.microsoft.com/office/drawing/2014/main" id="{6F7AEF6F-8D44-493A-B353-57C257FA8C98}"/>
                </a:ext>
              </a:extLst>
            </p:cNvPr>
            <p:cNvSpPr txBox="1">
              <a:spLocks noChangeArrowheads="1"/>
            </p:cNvSpPr>
            <p:nvPr/>
          </p:nvSpPr>
          <p:spPr bwMode="auto">
            <a:xfrm>
              <a:off x="4897734" y="3965261"/>
              <a:ext cx="1031936" cy="42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base" latinLnBrk="0" hangingPunct="1">
                <a:lnSpc>
                  <a:spcPct val="90000"/>
                </a:lnSpc>
                <a:spcBef>
                  <a:spcPct val="50000"/>
                </a:spcBef>
                <a:spcAft>
                  <a:spcPct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Comic Sans MS" panose="030F0702030302020204" pitchFamily="66" charset="0"/>
                  <a:cs typeface="Arial" panose="020B0604020202020204" pitchFamily="34" charset="0"/>
                </a:rPr>
                <a:t>My period is late…</a:t>
              </a:r>
            </a:p>
          </p:txBody>
        </p:sp>
        <p:pic>
          <p:nvPicPr>
            <p:cNvPr id="17" name="Picture 12" descr="p9 vaginal bleeding">
              <a:extLst>
                <a:ext uri="{FF2B5EF4-FFF2-40B4-BE49-F238E27FC236}">
                  <a16:creationId xmlns:a16="http://schemas.microsoft.com/office/drawing/2014/main" id="{9836C484-B4CF-40AC-BCAD-8C329016DA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650" y="1454150"/>
              <a:ext cx="29749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8" descr="p7 breastfeedingWomanAlone">
              <a:extLst>
                <a:ext uri="{FF2B5EF4-FFF2-40B4-BE49-F238E27FC236}">
                  <a16:creationId xmlns:a16="http://schemas.microsoft.com/office/drawing/2014/main" id="{B2297BD8-B89B-49C4-B72E-9FE4B852FF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3275" y="3856038"/>
              <a:ext cx="15811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9">
              <a:extLst>
                <a:ext uri="{FF2B5EF4-FFF2-40B4-BE49-F238E27FC236}">
                  <a16:creationId xmlns:a16="http://schemas.microsoft.com/office/drawing/2014/main" id="{190F18DB-7261-4435-81E2-A852322AAA50}"/>
                </a:ext>
              </a:extLst>
            </p:cNvPr>
            <p:cNvSpPr>
              <a:spLocks noChangeArrowheads="1"/>
            </p:cNvSpPr>
            <p:nvPr/>
          </p:nvSpPr>
          <p:spPr bwMode="auto">
            <a:xfrm>
              <a:off x="347472" y="4421307"/>
              <a:ext cx="2419350"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ລ້ຽງລູກດ້ວຍ</a:t>
              </a:r>
              <a:r>
                <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en-US" altLang="en-US" sz="19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ນ້ຳ</a:t>
              </a: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ນົມແມ່ </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1588" marR="0" lvl="0" indent="-1588"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ຫຼັງເກີດລູກນ້ອຍກວ່າ </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1588" marR="0" lvl="0" indent="-1588"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6 ອາທິດ</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1588" marR="0" lvl="0" indent="-1588" defTabSz="914400" eaLnBrk="1" fontAlgn="base" latinLnBrk="0" hangingPunct="1">
                <a:lnSpc>
                  <a:spcPct val="95000"/>
                </a:lnSpc>
                <a:spcBef>
                  <a:spcPct val="20000"/>
                </a:spcBef>
                <a:spcAft>
                  <a:spcPct val="0"/>
                </a:spcAft>
                <a:buClrTx/>
                <a:buSzTx/>
                <a:buFontTx/>
                <a:buNone/>
                <a:tabLst/>
                <a:defRPr/>
              </a:pPr>
              <a:r>
                <a:rPr kumimoji="0" lang="en-US" altLang="en-US" sz="19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(WHO/MEC)</a:t>
              </a:r>
            </a:p>
          </p:txBody>
        </p:sp>
        <p:sp>
          <p:nvSpPr>
            <p:cNvPr id="20" name="Rectangle 25">
              <a:extLst>
                <a:ext uri="{FF2B5EF4-FFF2-40B4-BE49-F238E27FC236}">
                  <a16:creationId xmlns:a16="http://schemas.microsoft.com/office/drawing/2014/main" id="{8D7573E4-25E3-429A-90FC-BAA07E2B7F0C}"/>
                </a:ext>
              </a:extLst>
            </p:cNvPr>
            <p:cNvSpPr>
              <a:spLocks noChangeArrowheads="1"/>
            </p:cNvSpPr>
            <p:nvPr/>
          </p:nvSpPr>
          <p:spPr bwMode="auto">
            <a:xfrm>
              <a:off x="0" y="3312320"/>
              <a:ext cx="3862388"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algn="ctr" defTabSz="914400" eaLnBrk="1" fontAlgn="base" latinLnBrk="0" hangingPunct="1">
                <a:lnSpc>
                  <a:spcPct val="95000"/>
                </a:lnSpc>
                <a:spcBef>
                  <a:spcPct val="2000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ມີເລືອດອອກ</a:t>
              </a:r>
              <a:r>
                <a:rPr kumimoji="0" lang="en-US" altLang="en-US" sz="19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ທາງ</a:t>
              </a: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ຊ່ອງຄອດຜິດປົກກະຕິ</a:t>
              </a:r>
              <a:endPar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pic>
          <p:nvPicPr>
            <p:cNvPr id="21" name="Picture 97" descr="LupusRash_PainedFace">
              <a:extLst>
                <a:ext uri="{FF2B5EF4-FFF2-40B4-BE49-F238E27FC236}">
                  <a16:creationId xmlns:a16="http://schemas.microsoft.com/office/drawing/2014/main" id="{15FAE920-7C9F-42ED-BD84-19C9B87D01D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3388" y="1682750"/>
              <a:ext cx="1425575"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98">
              <a:extLst>
                <a:ext uri="{FF2B5EF4-FFF2-40B4-BE49-F238E27FC236}">
                  <a16:creationId xmlns:a16="http://schemas.microsoft.com/office/drawing/2014/main" id="{321F27F6-2332-4E52-9114-0B33233DEB3F}"/>
                </a:ext>
              </a:extLst>
            </p:cNvPr>
            <p:cNvSpPr>
              <a:spLocks noChangeArrowheads="1"/>
            </p:cNvSpPr>
            <p:nvPr/>
          </p:nvSpPr>
          <p:spPr bwMode="auto">
            <a:xfrm>
              <a:off x="2971801" y="1682750"/>
              <a:ext cx="1925934" cy="71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588" indent="-1588">
                <a:spcBef>
                  <a:spcPct val="20000"/>
                </a:spcBef>
                <a:buChar char="•"/>
                <a:defRPr sz="3200">
                  <a:solidFill>
                    <a:srgbClr val="000000"/>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cs typeface="Arial" panose="020B0604020202020204" pitchFamily="34" charset="0"/>
                </a:defRPr>
              </a:lvl9pPr>
            </a:lstStyle>
            <a:p>
              <a:pPr marL="1588" marR="0" lvl="0" indent="-1588" defTabSz="914400" eaLnBrk="1" fontAlgn="base" latinLnBrk="0" hangingPunct="1">
                <a:lnSpc>
                  <a:spcPct val="95000"/>
                </a:lnSpc>
                <a:spcBef>
                  <a:spcPct val="0"/>
                </a:spcBef>
                <a:spcAft>
                  <a:spcPct val="0"/>
                </a:spcAft>
                <a:buClrTx/>
                <a:buSzTx/>
                <a:buFontTx/>
                <a:buNone/>
                <a:tabLst/>
                <a:defRPr/>
              </a:pPr>
              <a:r>
                <a:rPr kumimoji="0" lang="lo-LA"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ເປັນ</a:t>
              </a:r>
              <a:r>
                <a:rPr kumimoji="0" lang="en-US" altLang="en-US" sz="19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Rheumatic lupus</a:t>
              </a:r>
            </a:p>
          </p:txBody>
        </p:sp>
      </p:grpSp>
    </p:spTree>
    <p:extLst>
      <p:ext uri="{BB962C8B-B14F-4D97-AF65-F5344CB8AC3E}">
        <p14:creationId xmlns:p14="http://schemas.microsoft.com/office/powerpoint/2010/main" val="1849243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ຖົງຢາງອະນາໄມ</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33</a:t>
            </a:fld>
            <a:endParaRPr lang="th-TH"/>
          </a:p>
        </p:txBody>
      </p:sp>
      <p:sp>
        <p:nvSpPr>
          <p:cNvPr id="14" name="Rectangle 8">
            <a:extLst>
              <a:ext uri="{FF2B5EF4-FFF2-40B4-BE49-F238E27FC236}">
                <a16:creationId xmlns:a16="http://schemas.microsoft.com/office/drawing/2014/main" id="{96D9843D-3A1B-4E1E-BDB8-3305FCA3A557}"/>
              </a:ext>
            </a:extLst>
          </p:cNvPr>
          <p:cNvSpPr>
            <a:spLocks noChangeArrowheads="1"/>
          </p:cNvSpPr>
          <p:nvPr/>
        </p:nvSpPr>
        <p:spPr bwMode="auto">
          <a:xfrm>
            <a:off x="2884805" y="1628800"/>
            <a:ext cx="299312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fontAlgn="base" hangingPunct="1">
              <a:lnSpc>
                <a:spcPct val="150000"/>
              </a:lnSpc>
              <a:spcBef>
                <a:spcPct val="0"/>
              </a:spcBef>
              <a:spcAft>
                <a:spcPct val="0"/>
              </a:spcAft>
            </a:pPr>
            <a:r>
              <a:rPr lang="lo-LA" altLang="en-US" sz="32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ຖົງຢາງອະນາໄມຊາຍ</a:t>
            </a:r>
            <a:endParaRPr lang="en-US" altLang="en-US" sz="32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7" name="Picture 3">
            <a:extLst>
              <a:ext uri="{FF2B5EF4-FFF2-40B4-BE49-F238E27FC236}">
                <a16:creationId xmlns:a16="http://schemas.microsoft.com/office/drawing/2014/main" id="{4DFDE62E-79C7-48C6-853D-A1A731CE2C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09900" y="1844824"/>
            <a:ext cx="31242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Oval 8">
            <a:extLst>
              <a:ext uri="{FF2B5EF4-FFF2-40B4-BE49-F238E27FC236}">
                <a16:creationId xmlns:a16="http://schemas.microsoft.com/office/drawing/2014/main" id="{7AE5B89E-4BB2-4F89-B84E-1CA3FCA46F98}"/>
              </a:ext>
            </a:extLst>
          </p:cNvPr>
          <p:cNvSpPr>
            <a:spLocks noChangeArrowheads="1"/>
          </p:cNvSpPr>
          <p:nvPr/>
        </p:nvSpPr>
        <p:spPr bwMode="auto">
          <a:xfrm>
            <a:off x="228600" y="3962400"/>
            <a:ext cx="8534400" cy="2133600"/>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fontAlgn="base" hangingPunct="1">
              <a:lnSpc>
                <a:spcPct val="150000"/>
              </a:lnSpc>
              <a:spcBef>
                <a:spcPct val="20000"/>
              </a:spcBef>
              <a:spcAft>
                <a:spcPct val="0"/>
              </a:spcAft>
            </a:pPr>
            <a:r>
              <a:rPr lang="en-US" altLang="en-US" sz="2800" b="1"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ປະສິດທິພາບໃນການປ້ອງກັນການຖືພາ</a:t>
            </a:r>
            <a:r>
              <a:rPr lang="en-US" altLang="en-US" sz="28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87% </a:t>
            </a:r>
            <a:r>
              <a:rPr lang="en-US" altLang="en-US" sz="2800" b="1"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ໃຊ້ທົ່ວໄປ</a:t>
            </a:r>
            <a:r>
              <a:rPr lang="en-US" altLang="en-US" sz="28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98% </a:t>
            </a:r>
            <a:r>
              <a:rPr lang="en-US" altLang="en-US" sz="2800" b="1"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ໃຊ້ຢ່າງຖືກຕ້ອງສະໝ່ຳສະເໝີ</a:t>
            </a:r>
            <a:endParaRPr lang="en-US" altLang="en-US" sz="2800" b="1"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564132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ຖົງຢາງອະນາໄມ</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34</a:t>
            </a:fld>
            <a:endParaRPr lang="th-TH"/>
          </a:p>
        </p:txBody>
      </p:sp>
      <p:sp>
        <p:nvSpPr>
          <p:cNvPr id="16" name="Text Placeholder 2">
            <a:extLst>
              <a:ext uri="{FF2B5EF4-FFF2-40B4-BE49-F238E27FC236}">
                <a16:creationId xmlns:a16="http://schemas.microsoft.com/office/drawing/2014/main" id="{56E9C33A-05F7-41D8-AFFA-AF5297434515}"/>
              </a:ext>
            </a:extLst>
          </p:cNvPr>
          <p:cNvSpPr txBox="1">
            <a:spLocks/>
          </p:cNvSpPr>
          <p:nvPr/>
        </p:nvSpPr>
        <p:spPr bwMode="auto">
          <a:xfrm>
            <a:off x="251520" y="1600200"/>
            <a:ext cx="4419600" cy="4800600"/>
          </a:xfrm>
          <a:prstGeom prst="rect">
            <a:avLst/>
          </a:prstGeom>
          <a:solidFill>
            <a:sysClr val="window" lastClr="FFFFFF"/>
          </a:solidFill>
          <a:ln w="25400" cap="flat" cmpd="sng" algn="ctr">
            <a:solidFill>
              <a:srgbClr val="C0504D"/>
            </a:solidFill>
            <a:prstDash val="soli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marR="0" lvl="0" indent="0" algn="ctr" defTabSz="914400" rtl="0" eaLnBrk="0" fontAlgn="base" latinLnBrk="0" hangingPunct="0">
              <a:lnSpc>
                <a:spcPct val="150000"/>
              </a:lnSpc>
              <a:spcBef>
                <a:spcPct val="20000"/>
              </a:spcBef>
              <a:spcAft>
                <a:spcPct val="0"/>
              </a:spcAft>
              <a:buClrTx/>
              <a:buSzTx/>
              <a:buFont typeface="Arial" charset="0"/>
              <a:buNone/>
              <a:tabLst/>
              <a:defRPr/>
            </a:pPr>
            <a:r>
              <a:rPr lang="lo-LA" sz="2800" b="1" u="sng" dirty="0">
                <a:solidFill>
                  <a:sysClr val="windowText" lastClr="000000"/>
                </a:solidFill>
                <a:latin typeface="Phetsarath OT" panose="02000500000000000001" pitchFamily="2" charset="2"/>
                <a:ea typeface="Phetsarath OT" panose="02000500000000000001" pitchFamily="2" charset="2"/>
                <a:cs typeface="Phetsarath OT" panose="02000500000000000001" pitchFamily="2" charset="2"/>
              </a:rPr>
              <a:t>ຂໍ້</a:t>
            </a:r>
            <a:r>
              <a:rPr kumimoji="0" lang="en-US" sz="2800" b="1" i="0" u="sng"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a:t>
            </a:r>
            <a:r>
              <a:rPr kumimoji="0" lang="en-US" sz="2800"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ປ້ອງກັນການຖືພາ</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ປ້ອງກັນພະຍາດຕິດຕໍ່ທາງເພດສຳພັນ</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ແລະ</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ໂລກເອດສ</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ໃຊ້ງ່າຍ</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defRPr/>
            </a:pPr>
            <a:endParaRPr kumimoji="0" lang="th-TH"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17" name="Content Placeholder 2">
            <a:extLst>
              <a:ext uri="{FF2B5EF4-FFF2-40B4-BE49-F238E27FC236}">
                <a16:creationId xmlns:a16="http://schemas.microsoft.com/office/drawing/2014/main" id="{E9DFBC5C-B40E-4433-9B42-3E7C36EA74CB}"/>
              </a:ext>
            </a:extLst>
          </p:cNvPr>
          <p:cNvSpPr txBox="1">
            <a:spLocks/>
          </p:cNvSpPr>
          <p:nvPr/>
        </p:nvSpPr>
        <p:spPr bwMode="auto">
          <a:xfrm>
            <a:off x="4930080" y="1648218"/>
            <a:ext cx="3962400" cy="4724400"/>
          </a:xfrm>
          <a:prstGeom prst="rect">
            <a:avLst/>
          </a:prstGeom>
          <a:solidFill>
            <a:sysClr val="window" lastClr="FFFFFF"/>
          </a:solidFill>
          <a:ln w="25400" cap="flat" cmpd="sng" algn="ctr">
            <a:solidFill>
              <a:srgbClr val="8064A2"/>
            </a:solidFill>
            <a:prstDash val="soli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marR="0" lvl="0" indent="0" algn="ctr" defTabSz="914400" rtl="0" eaLnBrk="0" fontAlgn="base" latinLnBrk="0" hangingPunct="0">
              <a:lnSpc>
                <a:spcPct val="150000"/>
              </a:lnSpc>
              <a:spcBef>
                <a:spcPct val="20000"/>
              </a:spcBef>
              <a:spcAft>
                <a:spcPct val="0"/>
              </a:spcAft>
              <a:buClrTx/>
              <a:buSzTx/>
              <a:buFont typeface="Arial" charset="0"/>
              <a:buNone/>
              <a:tabLst/>
              <a:defRPr/>
            </a:pPr>
            <a:r>
              <a:rPr lang="lo-LA" sz="2800" b="1" u="sng" dirty="0">
                <a:solidFill>
                  <a:sysClr val="windowText" lastClr="000000"/>
                </a:solidFill>
                <a:latin typeface="Phetsarath OT" panose="02000500000000000001" pitchFamily="2" charset="2"/>
                <a:ea typeface="Phetsarath OT" panose="02000500000000000001" pitchFamily="2" charset="2"/>
                <a:cs typeface="Phetsarath OT" panose="02000500000000000001" pitchFamily="2" charset="2"/>
              </a:rPr>
              <a:t>ຂໍ້ບໍ່ສະດວກ</a:t>
            </a:r>
            <a:r>
              <a:rPr kumimoji="0" lang="en-US" sz="2800"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ຕ້ອງໄດ້ໃຊ້ທຸກຄັ້ງທີ່ມີເພດສຳພັນ</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ຕ້ອງໄດ້ຮັບການເຫັນດີຈາກຄູ່ຮ່ວມນອນ</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457200" marR="0" lvl="0" indent="-457200" algn="l" defTabSz="914400" rtl="0" eaLnBrk="0" fontAlgn="base" latinLnBrk="0" hangingPunct="0">
              <a:lnSpc>
                <a:spcPct val="150000"/>
              </a:lnSpc>
              <a:spcBef>
                <a:spcPct val="20000"/>
              </a:spcBef>
              <a:spcAft>
                <a:spcPct val="0"/>
              </a:spcAft>
              <a:buClrTx/>
              <a:buSzTx/>
              <a:buFont typeface="+mj-lt"/>
              <a:buAutoNum type="arabicPeriod"/>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ຕ້ອງໃສ່ໃຫ້ຖືກວິທີ</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453303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ສິ່ງທີ່ຄວນ</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ເອົາໃຈໃສ່ເວລານຳໃຊ້</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35</a:t>
            </a:fld>
            <a:endParaRPr lang="th-TH"/>
          </a:p>
        </p:txBody>
      </p:sp>
      <p:sp>
        <p:nvSpPr>
          <p:cNvPr id="7" name="Content Placeholder 2">
            <a:extLst>
              <a:ext uri="{FF2B5EF4-FFF2-40B4-BE49-F238E27FC236}">
                <a16:creationId xmlns:a16="http://schemas.microsoft.com/office/drawing/2014/main" id="{55149B73-CC57-42D8-A75F-0D49B6336289}"/>
              </a:ext>
            </a:extLst>
          </p:cNvPr>
          <p:cNvSpPr txBox="1">
            <a:spLocks/>
          </p:cNvSpPr>
          <p:nvPr/>
        </p:nvSpPr>
        <p:spPr bwMode="auto">
          <a:xfrm>
            <a:off x="457200" y="1371600"/>
            <a:ext cx="8534400" cy="5349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altLang="en-US" sz="2800" b="1" dirty="0">
                <a:solidFill>
                  <a:srgbClr val="FF0000"/>
                </a:solidFill>
                <a:latin typeface="Phetsarath OT" panose="02000500000000000001" pitchFamily="2" charset="2"/>
                <a:ea typeface="Phetsarath OT" panose="02000500000000000001" pitchFamily="2" charset="2"/>
                <a:cs typeface="Phetsarath OT" panose="02000500000000000001" pitchFamily="2" charset="2"/>
              </a:rPr>
              <a:t>A</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ບໍ່ໃຫ້ມີອາກາດຢູ່ປາຍຖົງຢາງອະນາໄມ</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(No </a:t>
            </a:r>
            <a:r>
              <a:rPr lang="en-US" altLang="en-US" sz="2800" b="1" dirty="0">
                <a:solidFill>
                  <a:srgbClr val="FF0000"/>
                </a:solidFill>
                <a:latin typeface="Phetsarath OT" panose="02000500000000000001" pitchFamily="2" charset="2"/>
                <a:ea typeface="Phetsarath OT" panose="02000500000000000001" pitchFamily="2" charset="2"/>
                <a:cs typeface="Phetsarath OT" panose="02000500000000000001" pitchFamily="2" charset="2"/>
              </a:rPr>
              <a:t>AIR</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 at the tip)</a:t>
            </a:r>
          </a:p>
          <a:p>
            <a:pPr>
              <a:lnSpc>
                <a:spcPct val="150000"/>
              </a:lnSpc>
            </a:pPr>
            <a:r>
              <a:rPr lang="en-US" altLang="en-US" sz="2800" b="1" dirty="0">
                <a:solidFill>
                  <a:srgbClr val="0000FF"/>
                </a:solidFill>
                <a:latin typeface="Phetsarath OT" panose="02000500000000000001" pitchFamily="2" charset="2"/>
                <a:ea typeface="Phetsarath OT" panose="02000500000000000001" pitchFamily="2" charset="2"/>
                <a:cs typeface="Phetsarath OT" panose="02000500000000000001" pitchFamily="2" charset="2"/>
              </a:rPr>
              <a:t>B</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ມາຍຖົງຢາງອະນາໄມອອກຈົນຈຳ</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(Unroll condom to the </a:t>
            </a:r>
            <a:r>
              <a:rPr lang="en-US" altLang="en-US" sz="2800" b="1" dirty="0">
                <a:solidFill>
                  <a:srgbClr val="0000FF"/>
                </a:solidFill>
                <a:latin typeface="Phetsarath OT" panose="02000500000000000001" pitchFamily="2" charset="2"/>
                <a:ea typeface="Phetsarath OT" panose="02000500000000000001" pitchFamily="2" charset="2"/>
                <a:cs typeface="Phetsarath OT" panose="02000500000000000001" pitchFamily="2" charset="2"/>
              </a:rPr>
              <a:t>BASE</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a:t>
            </a:r>
          </a:p>
          <a:p>
            <a:pPr>
              <a:lnSpc>
                <a:spcPct val="150000"/>
              </a:lnSpc>
            </a:pPr>
            <a:r>
              <a:rPr lang="en-US" altLang="en-US" sz="2800" b="1" dirty="0">
                <a:solidFill>
                  <a:srgbClr val="73A534"/>
                </a:solidFill>
                <a:latin typeface="Phetsarath OT" panose="02000500000000000001" pitchFamily="2" charset="2"/>
                <a:ea typeface="Phetsarath OT" panose="02000500000000000001" pitchFamily="2" charset="2"/>
                <a:cs typeface="Phetsarath OT" panose="02000500000000000001" pitchFamily="2" charset="2"/>
              </a:rPr>
              <a:t>C</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ນຳໃຊ້ນ້ຳມັນລໍ່ລື້ນທີ່ຖືກຕ້ອງ</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(Use </a:t>
            </a:r>
            <a:r>
              <a:rPr lang="en-US" altLang="en-US" sz="2800" b="1" dirty="0">
                <a:solidFill>
                  <a:srgbClr val="73A534"/>
                </a:solidFill>
                <a:latin typeface="Phetsarath OT" panose="02000500000000000001" pitchFamily="2" charset="2"/>
                <a:ea typeface="Phetsarath OT" panose="02000500000000000001" pitchFamily="2" charset="2"/>
                <a:cs typeface="Phetsarath OT" panose="02000500000000000001" pitchFamily="2" charset="2"/>
              </a:rPr>
              <a:t>CORRECT</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 gel)</a:t>
            </a:r>
          </a:p>
          <a:p>
            <a:pPr>
              <a:lnSpc>
                <a:spcPct val="150000"/>
              </a:lnSpc>
            </a:pPr>
            <a:r>
              <a:rPr lang="en-US" alt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D</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ບໍ່ໃຫ້ໃສ່ຊ້ອນກັນ</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(Never use </a:t>
            </a:r>
            <a:r>
              <a:rPr lang="en-US" altLang="en-US" sz="2800" b="1" dirty="0">
                <a:solidFill>
                  <a:srgbClr val="FFC000"/>
                </a:solidFill>
                <a:latin typeface="Phetsarath OT" panose="02000500000000000001" pitchFamily="2" charset="2"/>
                <a:ea typeface="Phetsarath OT" panose="02000500000000000001" pitchFamily="2" charset="2"/>
                <a:cs typeface="Phetsarath OT" panose="02000500000000000001" pitchFamily="2" charset="2"/>
              </a:rPr>
              <a:t>DOUBLE</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 condoms) </a:t>
            </a:r>
          </a:p>
          <a:p>
            <a:pPr>
              <a:lnSpc>
                <a:spcPct val="150000"/>
              </a:lnSpc>
            </a:pPr>
            <a:r>
              <a:rPr lang="en-US" altLang="en-US" sz="2800" b="1" dirty="0">
                <a:solidFill>
                  <a:srgbClr val="7030A0"/>
                </a:solidFill>
                <a:latin typeface="Phetsarath OT" panose="02000500000000000001" pitchFamily="2" charset="2"/>
                <a:ea typeface="Phetsarath OT" panose="02000500000000000001" pitchFamily="2" charset="2"/>
                <a:cs typeface="Phetsarath OT" panose="02000500000000000001" pitchFamily="2" charset="2"/>
              </a:rPr>
              <a:t>E</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ກວດເບິ່ງວັນໝົດອາຍຸ</a:t>
            </a: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b="1" dirty="0">
                <a:latin typeface="Phetsarath OT" panose="02000500000000000001" pitchFamily="2" charset="2"/>
                <a:ea typeface="Phetsarath OT" panose="02000500000000000001" pitchFamily="2" charset="2"/>
                <a:cs typeface="Phetsarath OT" panose="02000500000000000001" pitchFamily="2" charset="2"/>
              </a:rPr>
              <a:t>(Always check </a:t>
            </a:r>
            <a:r>
              <a:rPr lang="en-US" altLang="en-US" sz="2800" b="1" dirty="0">
                <a:solidFill>
                  <a:srgbClr val="7030A0"/>
                </a:solidFill>
                <a:latin typeface="Phetsarath OT" panose="02000500000000000001" pitchFamily="2" charset="2"/>
                <a:ea typeface="Phetsarath OT" panose="02000500000000000001" pitchFamily="2" charset="2"/>
                <a:cs typeface="Phetsarath OT" panose="02000500000000000001" pitchFamily="2" charset="2"/>
              </a:rPr>
              <a:t>EXPIRE)</a:t>
            </a:r>
            <a:endParaRPr lang="th-TH" altLang="en-US" sz="2800" b="1" dirty="0">
              <a:solidFill>
                <a:srgbClr val="7030A0"/>
              </a:solidFill>
              <a:latin typeface="Phetsarath OT" panose="02000500000000000001" pitchFamily="2" charset="2"/>
              <a:ea typeface="Phetsarath OT" panose="02000500000000000001" pitchFamily="2" charset="2"/>
              <a:cs typeface="Phetsarath OT" panose="02000500000000000001" pitchFamily="2" charset="2"/>
            </a:endParaRPr>
          </a:p>
        </p:txBody>
      </p:sp>
      <p:pic>
        <p:nvPicPr>
          <p:cNvPr id="8" name="Picture 1">
            <a:extLst>
              <a:ext uri="{FF2B5EF4-FFF2-40B4-BE49-F238E27FC236}">
                <a16:creationId xmlns:a16="http://schemas.microsoft.com/office/drawing/2014/main" id="{FF49095A-2391-4D27-8887-B303B554171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5663560"/>
            <a:ext cx="1343744" cy="119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5464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775B658-9B2F-400D-8602-64763DBC400B}"/>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129E6002-FF7F-43FA-871C-80E2A5718E4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36699968-90D5-49D5-8BA2-E3F48724F795}"/>
              </a:ext>
            </a:extLst>
          </p:cNvPr>
          <p:cNvSpPr>
            <a:spLocks noGrp="1"/>
          </p:cNvSpPr>
          <p:nvPr>
            <p:ph type="sldNum" sz="quarter" idx="12"/>
          </p:nvPr>
        </p:nvSpPr>
        <p:spPr/>
        <p:txBody>
          <a:bodyPr/>
          <a:lstStyle/>
          <a:p>
            <a:fld id="{82051DE1-73A6-4E05-820F-37EC3FE57943}" type="slidenum">
              <a:rPr lang="th-TH" smtClean="0"/>
              <a:pPr/>
              <a:t>36</a:t>
            </a:fld>
            <a:endParaRPr lang="th-TH"/>
          </a:p>
        </p:txBody>
      </p:sp>
      <p:sp>
        <p:nvSpPr>
          <p:cNvPr id="19" name="Title 1">
            <a:extLst>
              <a:ext uri="{FF2B5EF4-FFF2-40B4-BE49-F238E27FC236}">
                <a16:creationId xmlns:a16="http://schemas.microsoft.com/office/drawing/2014/main" id="{D647383F-3013-4B05-AB81-E6B6A605DF62}"/>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US" b="1" dirty="0" err="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ຢາຄຸມສຸກເສີນ</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pic>
        <p:nvPicPr>
          <p:cNvPr id="20" name="Picture 2">
            <a:extLst>
              <a:ext uri="{FF2B5EF4-FFF2-40B4-BE49-F238E27FC236}">
                <a16:creationId xmlns:a16="http://schemas.microsoft.com/office/drawing/2014/main" id="{C3D49FB4-E286-41B0-B4F0-75480C18E8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01" t="21126" r="4185" b="6841"/>
          <a:stretch>
            <a:fillRect/>
          </a:stretch>
        </p:blipFill>
        <p:spPr bwMode="auto">
          <a:xfrm>
            <a:off x="1371600" y="1752600"/>
            <a:ext cx="68738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
            <a:extLst>
              <a:ext uri="{FF2B5EF4-FFF2-40B4-BE49-F238E27FC236}">
                <a16:creationId xmlns:a16="http://schemas.microsoft.com/office/drawing/2014/main" id="{BBED440A-B24B-49BE-AE55-F83D3A5705DC}"/>
              </a:ext>
            </a:extLst>
          </p:cNvPr>
          <p:cNvSpPr txBox="1">
            <a:spLocks noChangeArrowheads="1"/>
          </p:cNvSpPr>
          <p:nvPr/>
        </p:nvSpPr>
        <p:spPr bwMode="auto">
          <a:xfrm>
            <a:off x="609600" y="4724400"/>
            <a:ext cx="8229600" cy="1331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fontAlgn="base" hangingPunct="1">
              <a:lnSpc>
                <a:spcPct val="150000"/>
              </a:lnSpc>
              <a:spcBef>
                <a:spcPct val="0"/>
              </a:spcBef>
              <a:spcAft>
                <a:spcPct val="0"/>
              </a:spcAft>
            </a:pPr>
            <a:r>
              <a:rPr lang="lo-LA" altLang="en-US" sz="2800">
                <a:solidFill>
                  <a:prstClr val="black"/>
                </a:solidFill>
                <a:latin typeface="Phetsarath OT" panose="02000500000000000001" pitchFamily="2" charset="2"/>
                <a:ea typeface="Phetsarath OT" panose="02000500000000000001" pitchFamily="2" charset="2"/>
                <a:cs typeface="Phetsarath OT" panose="02000500000000000001" pitchFamily="2" charset="2"/>
              </a:rPr>
              <a:t>ສາມາດປ້ອງກັນການຖືພາໄດ້ 99% ໂດຍທົ່ວໄປ, 92% ສຳລັບແມ່ຍິງທີ່ມີເພດສຳພັນໃນອາທິດທີ 2 ຫຼື 3 ຂອງຮອບປະຈຳເດືອນ</a:t>
            </a:r>
            <a:endParaRPr lang="en-US" altLang="en-US" sz="280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687254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7F5CE-6C90-4C7B-BB19-10EC06CC387A}"/>
              </a:ext>
            </a:extLst>
          </p:cNvPr>
          <p:cNvSpPr>
            <a:spLocks noGrp="1"/>
          </p:cNvSpPr>
          <p:nvPr>
            <p:ph type="title"/>
          </p:nvPr>
        </p:nvSpPr>
        <p:spPr/>
        <p:txBody>
          <a:bodyPr>
            <a:normAutofit fontScale="90000"/>
          </a:bodyPr>
          <a:lstStyle/>
          <a:p>
            <a:pPr marL="0" marR="0" lvl="0" indent="0" defTabSz="914400" rtl="0" eaLnBrk="1" fontAlgn="base" latinLnBrk="0" hangingPunct="1">
              <a:lnSpc>
                <a:spcPct val="140000"/>
              </a:lnSpc>
              <a:spcBef>
                <a:spcPct val="20000"/>
              </a:spcBef>
              <a:spcAft>
                <a:spcPct val="0"/>
              </a:spcAft>
              <a:tabLst/>
              <a:defRPr/>
            </a:pPr>
            <a:br>
              <a:rPr kumimoji="0" lang="lo-LA" altLang="en-US" sz="3600" b="1" i="0" u="none" strike="noStrike" kern="1200" cap="none" spc="0" normalizeH="0" baseline="0" noProof="0" dirty="0">
                <a:ln>
                  <a:noFill/>
                </a:ln>
                <a:solidFill>
                  <a:srgbClr val="5E5E5E"/>
                </a:solidFill>
                <a:effectLst>
                  <a:outerShdw blurRad="38100" dist="38100" dir="2700000" algn="tl">
                    <a:srgbClr val="C0C0C0"/>
                  </a:outerShdw>
                </a:effectLst>
                <a:uLnTx/>
                <a:uFillTx/>
                <a:latin typeface="Phetsarath OT" pitchFamily="2" charset="0"/>
                <a:ea typeface="+mn-ea"/>
                <a:cs typeface="+mn-cs"/>
              </a:rPr>
            </a:br>
            <a:r>
              <a:rPr kumimoji="0" lang="lo-LA" altLang="en-US" sz="3600" b="1" i="0" u="none" strike="noStrike" kern="1200" cap="none" spc="0" normalizeH="0" baseline="0" noProof="0" dirty="0">
                <a:ln>
                  <a:noFill/>
                </a:ln>
                <a:solidFill>
                  <a:srgbClr val="5E5E5E"/>
                </a:solidFill>
                <a:effectLst>
                  <a:outerShdw blurRad="38100" dist="38100" dir="2700000" algn="tl">
                    <a:srgbClr val="C0C0C0"/>
                  </a:outerShdw>
                </a:effectLst>
                <a:uLnTx/>
                <a:uFillTx/>
                <a:latin typeface="Phetsarath OT" pitchFamily="2" charset="0"/>
                <a:ea typeface="+mn-ea"/>
                <a:cs typeface="+mn-cs"/>
              </a:rPr>
              <a:t>                   </a:t>
            </a:r>
            <a:br>
              <a:rPr kumimoji="0" lang="en-US" altLang="en-US" sz="3600" b="1" i="0" u="none" strike="noStrike" kern="1200" cap="none" spc="0" normalizeH="0" baseline="0" noProof="0" dirty="0">
                <a:ln>
                  <a:noFill/>
                </a:ln>
                <a:solidFill>
                  <a:srgbClr val="5E5E5E"/>
                </a:solidFill>
                <a:effectLst>
                  <a:outerShdw blurRad="38100" dist="38100" dir="2700000" algn="tl">
                    <a:srgbClr val="C0C0C0"/>
                  </a:outerShdw>
                </a:effectLst>
                <a:uLnTx/>
                <a:uFillTx/>
                <a:latin typeface="Phetsarath OT" pitchFamily="2" charset="0"/>
                <a:ea typeface="+mn-ea"/>
                <a:cs typeface="Phetsarath OT" pitchFamily="2" charset="0"/>
              </a:rPr>
            </a:br>
            <a:endParaRPr lang="en-US" dirty="0"/>
          </a:p>
        </p:txBody>
      </p:sp>
      <p:sp>
        <p:nvSpPr>
          <p:cNvPr id="4" name="Date Placeholder 3">
            <a:extLst>
              <a:ext uri="{FF2B5EF4-FFF2-40B4-BE49-F238E27FC236}">
                <a16:creationId xmlns:a16="http://schemas.microsoft.com/office/drawing/2014/main" id="{1775B658-9B2F-400D-8602-64763DBC400B}"/>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129E6002-FF7F-43FA-871C-80E2A5718E4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36699968-90D5-49D5-8BA2-E3F48724F795}"/>
              </a:ext>
            </a:extLst>
          </p:cNvPr>
          <p:cNvSpPr>
            <a:spLocks noGrp="1"/>
          </p:cNvSpPr>
          <p:nvPr>
            <p:ph type="sldNum" sz="quarter" idx="12"/>
          </p:nvPr>
        </p:nvSpPr>
        <p:spPr/>
        <p:txBody>
          <a:bodyPr/>
          <a:lstStyle/>
          <a:p>
            <a:fld id="{82051DE1-73A6-4E05-820F-37EC3FE57943}" type="slidenum">
              <a:rPr lang="th-TH" smtClean="0"/>
              <a:pPr/>
              <a:t>37</a:t>
            </a:fld>
            <a:endParaRPr lang="th-TH"/>
          </a:p>
        </p:txBody>
      </p:sp>
      <p:sp>
        <p:nvSpPr>
          <p:cNvPr id="18" name="Title 1">
            <a:extLst>
              <a:ext uri="{FF2B5EF4-FFF2-40B4-BE49-F238E27FC236}">
                <a16:creationId xmlns:a16="http://schemas.microsoft.com/office/drawing/2014/main" id="{B4E5F727-6351-4817-AC71-AB1F67479D00}"/>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US" b="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ຢາຄຸມສຸກເສີນ</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sp>
        <p:nvSpPr>
          <p:cNvPr id="19" name="Content Placeholder 2">
            <a:extLst>
              <a:ext uri="{FF2B5EF4-FFF2-40B4-BE49-F238E27FC236}">
                <a16:creationId xmlns:a16="http://schemas.microsoft.com/office/drawing/2014/main" id="{4FE8D328-6D4E-4D6A-85E2-D37BE85AD8D7}"/>
              </a:ext>
            </a:extLst>
          </p:cNvPr>
          <p:cNvSpPr txBox="1">
            <a:spLocks/>
          </p:cNvSpPr>
          <p:nvPr/>
        </p:nvSpPr>
        <p:spPr bwMode="auto">
          <a:xfrm>
            <a:off x="609600" y="1600200"/>
            <a:ext cx="7810500" cy="4349080"/>
          </a:xfrm>
          <a:prstGeom prst="rect">
            <a:avLst/>
          </a:prstGeom>
          <a:noFill/>
          <a:ln w="9525">
            <a:noFill/>
            <a:miter lim="800000"/>
            <a:headEnd/>
            <a:tailEnd/>
          </a:ln>
        </p:spPr>
        <p:txBody>
          <a:bodyPr/>
          <a:lstStyle/>
          <a:p>
            <a:pPr marL="457200" indent="-457200" fontAlgn="base">
              <a:lnSpc>
                <a:spcPct val="150000"/>
              </a:lnSpc>
              <a:spcBef>
                <a:spcPct val="20000"/>
              </a:spcBef>
              <a:spcAft>
                <a:spcPct val="0"/>
              </a:spcAft>
              <a:defRPr/>
            </a:pP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ມີ</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2 </a:t>
            </a: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ຊະນິດ</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ຊະນິດດ່ຽວ</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ແລະ</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ຊະນິດປະສົມ</a:t>
            </a:r>
            <a:endPar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a:p>
            <a:pPr marL="457200" indent="-457200" fontAlgn="base">
              <a:lnSpc>
                <a:spcPct val="150000"/>
              </a:lnSpc>
              <a:spcBef>
                <a:spcPct val="20000"/>
              </a:spcBef>
              <a:spcAft>
                <a:spcPct val="0"/>
              </a:spcAft>
              <a:buFontTx/>
              <a:buAutoNum type="arabicPeriod"/>
              <a:defRPr/>
            </a:pP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ຊະນິດດ່ຽວມີຕົວຢາ</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Progestin-only</a:t>
            </a:r>
          </a:p>
          <a:p>
            <a:pPr marL="457200" indent="-457200" fontAlgn="base">
              <a:lnSpc>
                <a:spcPct val="150000"/>
              </a:lnSpc>
              <a:spcBef>
                <a:spcPct val="20000"/>
              </a:spcBef>
              <a:spcAft>
                <a:spcPct val="0"/>
              </a:spcAft>
              <a:buFontTx/>
              <a:buAutoNum type="arabicPeriod"/>
              <a:defRPr/>
            </a:pPr>
            <a:r>
              <a:rPr lang="en-US" sz="3200" kern="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ຊະນິດປະສົມມີຕົວຢາ</a:t>
            </a:r>
            <a:r>
              <a:rPr lang="en-US" sz="3200"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Estrogen and Progestin</a:t>
            </a:r>
          </a:p>
        </p:txBody>
      </p:sp>
    </p:spTree>
    <p:extLst>
      <p:ext uri="{BB962C8B-B14F-4D97-AF65-F5344CB8AC3E}">
        <p14:creationId xmlns:p14="http://schemas.microsoft.com/office/powerpoint/2010/main" val="3035774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8AA05-1DCA-4886-A9FC-0B4E5E4FDDB1}"/>
              </a:ext>
            </a:extLst>
          </p:cNvPr>
          <p:cNvSpPr>
            <a:spLocks noGrp="1"/>
          </p:cNvSpPr>
          <p:nvPr>
            <p:ph type="title"/>
          </p:nvPr>
        </p:nvSpPr>
        <p:spPr/>
        <p:txBody>
          <a:bodyPr>
            <a:normAutofit fontScale="90000"/>
          </a:bodyPr>
          <a:lstStyle/>
          <a:p>
            <a:pPr marL="0" marR="0" lvl="0" indent="0" defTabSz="914400" rtl="0" eaLnBrk="1" fontAlgn="base" latinLnBrk="0" hangingPunct="1">
              <a:lnSpc>
                <a:spcPct val="140000"/>
              </a:lnSpc>
              <a:spcBef>
                <a:spcPct val="20000"/>
              </a:spcBef>
              <a:spcAft>
                <a:spcPct val="0"/>
              </a:spcAft>
              <a:tabLst/>
              <a:defRPr/>
            </a:pPr>
            <a:br>
              <a:rPr kumimoji="0" lang="lo-LA" altLang="en-US" sz="3600" b="1" i="0" u="none" strike="noStrike" kern="1200" cap="none" spc="0" normalizeH="0" baseline="0" noProof="0" dirty="0">
                <a:ln>
                  <a:noFill/>
                </a:ln>
                <a:solidFill>
                  <a:srgbClr val="5E5E5E"/>
                </a:solidFill>
                <a:effectLst>
                  <a:outerShdw blurRad="38100" dist="38100" dir="2700000" algn="tl">
                    <a:srgbClr val="C0C0C0"/>
                  </a:outerShdw>
                </a:effectLst>
                <a:uLnTx/>
                <a:uFillTx/>
                <a:latin typeface="Phetsarath OT" pitchFamily="2" charset="0"/>
                <a:ea typeface="+mn-ea"/>
                <a:cs typeface="+mn-cs"/>
              </a:rPr>
            </a:br>
            <a:endParaRPr lang="en-US" dirty="0"/>
          </a:p>
        </p:txBody>
      </p:sp>
      <p:sp>
        <p:nvSpPr>
          <p:cNvPr id="4" name="Date Placeholder 3">
            <a:extLst>
              <a:ext uri="{FF2B5EF4-FFF2-40B4-BE49-F238E27FC236}">
                <a16:creationId xmlns:a16="http://schemas.microsoft.com/office/drawing/2014/main" id="{EC448B11-C47D-4BD6-AC0F-BE3419151D19}"/>
              </a:ext>
            </a:extLst>
          </p:cNvPr>
          <p:cNvSpPr>
            <a:spLocks noGrp="1"/>
          </p:cNvSpPr>
          <p:nvPr>
            <p:ph type="dt" sz="half" idx="10"/>
          </p:nvPr>
        </p:nvSpPr>
        <p:spPr/>
        <p:txBody>
          <a:bodyPr/>
          <a:lstStyle/>
          <a:p>
            <a:fld id="{04D1B3BE-7D2E-4C39-9E6A-6D16255D37A0}" type="datetime1">
              <a:rPr lang="th-TH" smtClean="0"/>
              <a:pPr/>
              <a:t>17/03/65</a:t>
            </a:fld>
            <a:endParaRPr lang="th-TH" dirty="0"/>
          </a:p>
        </p:txBody>
      </p:sp>
      <p:sp>
        <p:nvSpPr>
          <p:cNvPr id="5" name="Footer Placeholder 4">
            <a:extLst>
              <a:ext uri="{FF2B5EF4-FFF2-40B4-BE49-F238E27FC236}">
                <a16:creationId xmlns:a16="http://schemas.microsoft.com/office/drawing/2014/main" id="{CB44FA43-9417-4D95-B501-A80D6789F26E}"/>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4C713FC2-996D-4BA5-93EE-F8B53CCA86C2}"/>
              </a:ext>
            </a:extLst>
          </p:cNvPr>
          <p:cNvSpPr>
            <a:spLocks noGrp="1"/>
          </p:cNvSpPr>
          <p:nvPr>
            <p:ph type="sldNum" sz="quarter" idx="12"/>
          </p:nvPr>
        </p:nvSpPr>
        <p:spPr/>
        <p:txBody>
          <a:bodyPr/>
          <a:lstStyle/>
          <a:p>
            <a:fld id="{82051DE1-73A6-4E05-820F-37EC3FE57943}" type="slidenum">
              <a:rPr lang="th-TH" smtClean="0"/>
              <a:pPr/>
              <a:t>38</a:t>
            </a:fld>
            <a:endParaRPr lang="th-TH"/>
          </a:p>
        </p:txBody>
      </p:sp>
      <p:sp>
        <p:nvSpPr>
          <p:cNvPr id="11" name="Title 1">
            <a:extLst>
              <a:ext uri="{FF2B5EF4-FFF2-40B4-BE49-F238E27FC236}">
                <a16:creationId xmlns:a16="http://schemas.microsoft.com/office/drawing/2014/main" id="{579AED79-AA9F-4211-8850-40E4AFEB631D}"/>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ct val="150000"/>
              </a:lnSpc>
              <a:defRPr/>
            </a:pPr>
            <a:r>
              <a:rPr lang="en-US" b="1" dirty="0" err="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ຢາຄຸມສຸກເສີນ</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sp>
        <p:nvSpPr>
          <p:cNvPr id="13" name="Content Placeholder 6">
            <a:extLst>
              <a:ext uri="{FF2B5EF4-FFF2-40B4-BE49-F238E27FC236}">
                <a16:creationId xmlns:a16="http://schemas.microsoft.com/office/drawing/2014/main" id="{0A884176-1CC0-4A45-B8B0-95D285B30828}"/>
              </a:ext>
            </a:extLst>
          </p:cNvPr>
          <p:cNvSpPr txBox="1">
            <a:spLocks/>
          </p:cNvSpPr>
          <p:nvPr/>
        </p:nvSpPr>
        <p:spPr bwMode="auto">
          <a:xfrm>
            <a:off x="417816" y="1471516"/>
            <a:ext cx="3810000" cy="4419600"/>
          </a:xfrm>
          <a:prstGeom prst="rect">
            <a:avLst/>
          </a:prstGeom>
          <a:solidFill>
            <a:sysClr val="window" lastClr="FFFFFF"/>
          </a:solidFill>
          <a:ln w="25400" cap="flat" cmpd="sng" algn="ctr">
            <a:solidFill>
              <a:srgbClr val="C0504D"/>
            </a:solidFill>
            <a:prstDash val="soli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dk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dk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dk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marL="0" marR="0" lvl="0" indent="0" algn="ctr" defTabSz="914400" rtl="0" eaLnBrk="0" fontAlgn="base" latinLnBrk="0" hangingPunct="0">
              <a:lnSpc>
                <a:spcPct val="150000"/>
              </a:lnSpc>
              <a:spcBef>
                <a:spcPct val="20000"/>
              </a:spcBef>
              <a:spcAft>
                <a:spcPct val="0"/>
              </a:spcAft>
              <a:buClrTx/>
              <a:buSzTx/>
              <a:buFont typeface="Arial" charset="0"/>
              <a:buNone/>
              <a:tabLst/>
              <a:defRPr/>
            </a:pPr>
            <a:r>
              <a:rPr lang="lo-LA" sz="2000" b="1" dirty="0">
                <a:solidFill>
                  <a:sysClr val="windowText" lastClr="000000"/>
                </a:solidFill>
                <a:latin typeface="Phetsarath OT" panose="02000500000000000001" pitchFamily="2" charset="2"/>
                <a:ea typeface="Phetsarath OT" panose="02000500000000000001" pitchFamily="2" charset="2"/>
                <a:cs typeface="Phetsarath OT" panose="02000500000000000001" pitchFamily="2" charset="2"/>
              </a:rPr>
              <a:t>ຂໍ້</a:t>
            </a:r>
            <a:r>
              <a:rPr kumimoji="0" lang="en-US" sz="2000" b="1"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a:t>
            </a:r>
            <a:r>
              <a:rPr kumimoji="0" lang="en-US" sz="2000" b="1"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342900" marR="0" lvl="0" indent="-342900" algn="l" defTabSz="914400" rtl="0" eaLnBrk="0" fontAlgn="base" latinLnBrk="0" hangingPunct="0">
              <a:lnSpc>
                <a:spcPct val="150000"/>
              </a:lnSpc>
              <a:spcBef>
                <a:spcPct val="20000"/>
              </a:spcBef>
              <a:spcAft>
                <a:spcPct val="0"/>
              </a:spcAft>
              <a:buClrTx/>
              <a:buSzTx/>
              <a:buFont typeface="Arial" charset="0"/>
              <a:buChar char="•"/>
              <a:tabLst/>
              <a:defRPr/>
            </a:pP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ປ້ອງກັນການຖືພາໃນທັນທີທີ່ກິນ</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ຄວນອ່ານສະຫຼາກຢາຕື່ມໄລຍະເວລາ</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ໃນການປ້ອງກັນການຖືພາ</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342900" marR="0" lvl="0" indent="-342900" algn="l" defTabSz="914400" rtl="0" eaLnBrk="0" fontAlgn="base" latinLnBrk="0" hangingPunct="0">
              <a:lnSpc>
                <a:spcPct val="150000"/>
              </a:lnSpc>
              <a:spcBef>
                <a:spcPct val="20000"/>
              </a:spcBef>
              <a:spcAft>
                <a:spcPct val="0"/>
              </a:spcAft>
              <a:buClrTx/>
              <a:buSzTx/>
              <a:buFont typeface="Arial" charset="0"/>
              <a:buChar char="•"/>
              <a:tabLst/>
              <a:defRPr/>
            </a:pP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ປ້ອງກັນການຖືພາກໍລະນີ</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ມີເພດສຳພັນທີ່ບໍ່ໄດ້ປ້ອງກັນ</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ແມ່ຍິງຖືກຂົ່ມຂືນ</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ຖົງຢາງອະນາໄມແຕກ</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ລືມກິນຢາຄຸມຮອດ</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3 </a:t>
            </a:r>
            <a:r>
              <a:rPr kumimoji="0" lang="en-US" sz="20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ເມັດ</a:t>
            </a:r>
            <a:r>
              <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p>
          <a:p>
            <a:pPr marL="342900" marR="0" lvl="0" indent="-342900" algn="l" defTabSz="914400" rtl="0" eaLnBrk="0" fontAlgn="base" latinLnBrk="0" hangingPunct="0">
              <a:lnSpc>
                <a:spcPct val="150000"/>
              </a:lnSpc>
              <a:spcBef>
                <a:spcPct val="20000"/>
              </a:spcBef>
              <a:spcAft>
                <a:spcPct val="0"/>
              </a:spcAft>
              <a:buClrTx/>
              <a:buSzTx/>
              <a:buFont typeface="Arial" charset="0"/>
              <a:buNone/>
              <a:tabLst/>
              <a:defRPr/>
            </a:pPr>
            <a:endParaRPr kumimoji="0" lang="en-US"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0" fontAlgn="base" latinLnBrk="0" hangingPunct="0">
              <a:lnSpc>
                <a:spcPct val="150000"/>
              </a:lnSpc>
              <a:spcBef>
                <a:spcPct val="20000"/>
              </a:spcBef>
              <a:spcAft>
                <a:spcPct val="0"/>
              </a:spcAft>
              <a:buClrTx/>
              <a:buSzTx/>
              <a:buFont typeface="Arial" charset="0"/>
              <a:buNone/>
              <a:tabLst/>
              <a:defRPr/>
            </a:pPr>
            <a:endParaRPr kumimoji="0" lang="th-TH" sz="20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14" name="Content Placeholder 6">
            <a:extLst>
              <a:ext uri="{FF2B5EF4-FFF2-40B4-BE49-F238E27FC236}">
                <a16:creationId xmlns:a16="http://schemas.microsoft.com/office/drawing/2014/main" id="{AA60C225-E5EE-4E9B-A233-B91B9FF3AECB}"/>
              </a:ext>
            </a:extLst>
          </p:cNvPr>
          <p:cNvSpPr txBox="1">
            <a:spLocks/>
          </p:cNvSpPr>
          <p:nvPr/>
        </p:nvSpPr>
        <p:spPr bwMode="auto">
          <a:xfrm>
            <a:off x="4381500" y="1471516"/>
            <a:ext cx="4572000" cy="4419600"/>
          </a:xfrm>
          <a:prstGeom prst="rect">
            <a:avLst/>
          </a:prstGeom>
          <a:solidFill>
            <a:sysClr val="window" lastClr="FFFFFF"/>
          </a:solidFill>
          <a:ln w="25400" cap="flat" cmpd="sng" algn="ctr">
            <a:solidFill>
              <a:srgbClr val="8064A2"/>
            </a:solidFill>
            <a:prstDash val="solid"/>
            <a:headEnd/>
            <a:tailEnd/>
          </a:ln>
          <a:effectLst/>
        </p:spPr>
        <p:txBody>
          <a:bodyPr/>
          <a:lstStyle>
            <a:lvl1pPr marL="342900" indent="-342900" algn="l" rtl="0" eaLnBrk="1" fontAlgn="base" hangingPunct="1">
              <a:spcBef>
                <a:spcPct val="20000"/>
              </a:spcBef>
              <a:spcAft>
                <a:spcPct val="0"/>
              </a:spcAft>
              <a:buChar char="•"/>
              <a:defRPr sz="2400">
                <a:solidFill>
                  <a:schemeClr val="tx1"/>
                </a:solidFill>
                <a:latin typeface="+mn-lt"/>
                <a:ea typeface="MS PGothic" pitchFamily="34" charset="-128"/>
                <a:cs typeface="ＭＳ Ｐゴシック" pitchFamily="-111" charset="-128"/>
              </a:defRPr>
            </a:lvl1pPr>
            <a:lvl2pPr marL="742950" indent="-285750" algn="l" rtl="0" eaLnBrk="1" fontAlgn="base" hangingPunct="1">
              <a:spcBef>
                <a:spcPct val="20000"/>
              </a:spcBef>
              <a:spcAft>
                <a:spcPct val="0"/>
              </a:spcAft>
              <a:buChar char="–"/>
              <a:defRPr sz="2000">
                <a:solidFill>
                  <a:schemeClr val="tx1"/>
                </a:solidFill>
                <a:latin typeface="+mn-lt"/>
                <a:ea typeface="MS PGothic" pitchFamily="34" charset="-128"/>
              </a:defRPr>
            </a:lvl2pPr>
            <a:lvl3pPr marL="1143000" indent="-228600" algn="l" rtl="0" eaLnBrk="1" fontAlgn="base" hangingPunct="1">
              <a:spcBef>
                <a:spcPct val="20000"/>
              </a:spcBef>
              <a:spcAft>
                <a:spcPct val="0"/>
              </a:spcAft>
              <a:buChar char="•"/>
              <a:defRPr sz="2000">
                <a:solidFill>
                  <a:schemeClr val="tx1"/>
                </a:solidFill>
                <a:latin typeface="+mn-lt"/>
                <a:ea typeface="MS PGothic" pitchFamily="34" charset="-128"/>
              </a:defRPr>
            </a:lvl3pPr>
            <a:lvl4pPr marL="1600200" indent="-228600" algn="l" rtl="0" eaLnBrk="1" fontAlgn="base" hangingPunct="1">
              <a:spcBef>
                <a:spcPct val="20000"/>
              </a:spcBef>
              <a:spcAft>
                <a:spcPct val="0"/>
              </a:spcAft>
              <a:buChar char="–"/>
              <a:defRPr sz="2000">
                <a:solidFill>
                  <a:schemeClr val="tx1"/>
                </a:solidFill>
                <a:latin typeface="+mn-lt"/>
                <a:ea typeface="MS PGothic" pitchFamily="34" charset="-128"/>
              </a:defRPr>
            </a:lvl4pPr>
            <a:lvl5pPr marL="2057400" indent="-228600" algn="l" rtl="0" eaLnBrk="1" fontAlgn="base" hangingPunct="1">
              <a:spcBef>
                <a:spcPct val="20000"/>
              </a:spcBef>
              <a:spcAft>
                <a:spcPct val="0"/>
              </a:spcAft>
              <a:buChar char="»"/>
              <a:defRPr sz="2000">
                <a:solidFill>
                  <a:schemeClr val="tx1"/>
                </a:solidFill>
                <a:latin typeface="+mn-lt"/>
                <a:ea typeface="MS PGothic" pitchFamily="34"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1" charset="-128"/>
              </a:defRPr>
            </a:lvl9pPr>
          </a:lstStyle>
          <a:p>
            <a:pPr marL="0" marR="0" lvl="0" indent="0" algn="ctr" defTabSz="914400" rtl="0" eaLnBrk="1" fontAlgn="base" latinLnBrk="0" hangingPunct="1">
              <a:lnSpc>
                <a:spcPct val="150000"/>
              </a:lnSpc>
              <a:spcBef>
                <a:spcPct val="20000"/>
              </a:spcBef>
              <a:spcAft>
                <a:spcPct val="0"/>
              </a:spcAft>
              <a:buClrTx/>
              <a:buSzTx/>
              <a:buFontTx/>
              <a:buNone/>
              <a:tabLst/>
              <a:defRPr/>
            </a:pPr>
            <a:r>
              <a:rPr lang="lo-LA" sz="2000" b="1" kern="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ຂໍ້ບໍ່ສະດວກ</a:t>
            </a:r>
            <a:r>
              <a:rPr kumimoji="0" lang="en-US" sz="2000" b="1"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ຖ້າມີເພດສຳພັນໃນໄລຍະອາທິດທີສອງຫຼືອາທິດທີສາມຂອງຮອບປະຈຳເດືອນຈະມີຄວາມສ່ຽງໃນການຖືພາຮອດ 92%</a:t>
            </a: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ບໍ່ສາມາດນຳໃຊ້ຢ່າງຕໍ່ເນື່ອງ</a:t>
            </a: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Char char="•"/>
              <a:tabLst/>
              <a:defRPr/>
            </a:pP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ຖ້າມີເພດສຳພັນຫຼັງຈາກກິນຢາຄຸມສຸກເສີນ</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ຫຼັງ</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5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ມື</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ກໍສາມາດຖືພາໄດ້ທັນທີ</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ສະນັ້ນ</a:t>
            </a:r>
            <a:r>
              <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2000" b="0" i="0" u="none" strike="noStrike" kern="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ຕ້ອງໄດ້ນຳໃຊ້ວິທີການຄຸມກຳເນີດວິທີອື່ນໄປພ້ອມ</a:t>
            </a: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Char char="•"/>
              <a:tabLst/>
              <a:defRPr/>
            </a:pP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None/>
              <a:tabLst/>
              <a:defRPr/>
            </a:pPr>
            <a:endParaRPr kumimoji="0" lang="en-US"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base" latinLnBrk="0" hangingPunct="1">
              <a:lnSpc>
                <a:spcPct val="150000"/>
              </a:lnSpc>
              <a:spcBef>
                <a:spcPct val="20000"/>
              </a:spcBef>
              <a:spcAft>
                <a:spcPct val="0"/>
              </a:spcAft>
              <a:buClrTx/>
              <a:buSzTx/>
              <a:buFontTx/>
              <a:buNone/>
              <a:tabLst/>
              <a:defRPr/>
            </a:pPr>
            <a:endParaRPr kumimoji="0" lang="th-TH" sz="2000" b="0" i="0" u="none" strike="noStrike" kern="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
        <p:nvSpPr>
          <p:cNvPr id="15" name="TextBox 2">
            <a:extLst>
              <a:ext uri="{FF2B5EF4-FFF2-40B4-BE49-F238E27FC236}">
                <a16:creationId xmlns:a16="http://schemas.microsoft.com/office/drawing/2014/main" id="{D4D68D9C-5D93-4062-9879-BBB38EF19D86}"/>
              </a:ext>
            </a:extLst>
          </p:cNvPr>
          <p:cNvSpPr txBox="1">
            <a:spLocks noChangeArrowheads="1"/>
          </p:cNvSpPr>
          <p:nvPr/>
        </p:nvSpPr>
        <p:spPr bwMode="auto">
          <a:xfrm>
            <a:off x="1371600" y="5867400"/>
            <a:ext cx="60198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ctr" eaLnBrk="1" fontAlgn="base" hangingPunct="1">
              <a:lnSpc>
                <a:spcPct val="150000"/>
              </a:lnSpc>
              <a:spcBef>
                <a:spcPct val="0"/>
              </a:spcBef>
              <a:spcAft>
                <a:spcPct val="0"/>
              </a:spcAft>
            </a:pPr>
            <a:r>
              <a:rPr lang="lo-LA" altLang="en-US" b="1" dirty="0">
                <a:solidFill>
                  <a:prstClr val="black"/>
                </a:solidFill>
                <a:latin typeface="Saysettha OT" panose="020B0504020207020204" pitchFamily="34" charset="-34"/>
                <a:cs typeface="Saysettha OT" panose="020B0504020207020204" pitchFamily="34" charset="-34"/>
              </a:rPr>
              <a:t>ສາມາດປ້ອງກັນການຖືພາໄດ້ ຖ້າຫາກວ່າກິນພາຍໃນ 5 ມື້ ຫຼັງຈາກມີເພດສຳພັນທີ່ບໍ່ໄດ້ປ້ອງກັນ</a:t>
            </a:r>
            <a:endParaRPr lang="en-US" altLang="en-US" b="1" dirty="0">
              <a:solidFill>
                <a:prstClr val="black"/>
              </a:solidFill>
              <a:latin typeface="Saysettha OT" panose="020B0504020207020204" pitchFamily="34" charset="-34"/>
              <a:cs typeface="Saysettha OT" panose="020B0504020207020204" pitchFamily="34" charset="-34"/>
            </a:endParaRPr>
          </a:p>
        </p:txBody>
      </p:sp>
    </p:spTree>
    <p:extLst>
      <p:ext uri="{BB962C8B-B14F-4D97-AF65-F5344CB8AC3E}">
        <p14:creationId xmlns:p14="http://schemas.microsoft.com/office/powerpoint/2010/main" val="4193097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D5DD0C-22CE-48EA-A829-5C3D80245C51}"/>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8D99B40D-DE0C-4F38-9333-EDD480DBC8A6}"/>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5BB3EE89-05CC-4D62-A5B2-2ABB8B513F6A}"/>
              </a:ext>
            </a:extLst>
          </p:cNvPr>
          <p:cNvSpPr>
            <a:spLocks noGrp="1"/>
          </p:cNvSpPr>
          <p:nvPr>
            <p:ph type="sldNum" sz="quarter" idx="12"/>
          </p:nvPr>
        </p:nvSpPr>
        <p:spPr/>
        <p:txBody>
          <a:bodyPr/>
          <a:lstStyle/>
          <a:p>
            <a:fld id="{82051DE1-73A6-4E05-820F-37EC3FE57943}" type="slidenum">
              <a:rPr lang="th-TH" smtClean="0"/>
              <a:pPr/>
              <a:t>39</a:t>
            </a:fld>
            <a:endParaRPr lang="th-TH"/>
          </a:p>
        </p:txBody>
      </p:sp>
      <p:sp>
        <p:nvSpPr>
          <p:cNvPr id="13" name="Title 1">
            <a:extLst>
              <a:ext uri="{FF2B5EF4-FFF2-40B4-BE49-F238E27FC236}">
                <a16:creationId xmlns:a16="http://schemas.microsoft.com/office/drawing/2014/main" id="{4815D03B-3A9B-4A21-816C-18830DA624CC}"/>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en-US" b="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ອາການຂ້າງຄຽງຂອງຢາຄຸມສຸກເສີນ</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sp>
        <p:nvSpPr>
          <p:cNvPr id="14" name="Content Placeholder 6">
            <a:extLst>
              <a:ext uri="{FF2B5EF4-FFF2-40B4-BE49-F238E27FC236}">
                <a16:creationId xmlns:a16="http://schemas.microsoft.com/office/drawing/2014/main" id="{C4E1A589-048A-4A5D-BB2A-BD443D861492}"/>
              </a:ext>
            </a:extLst>
          </p:cNvPr>
          <p:cNvSpPr txBox="1">
            <a:spLocks/>
          </p:cNvSpPr>
          <p:nvPr/>
        </p:nvSpPr>
        <p:spPr bwMode="auto">
          <a:xfrm>
            <a:off x="533400" y="1371600"/>
            <a:ext cx="83820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ປະຈຳເດືອນມີການປ່ຽນແປງ</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ປະຈຳເດືອນຜິດປົກກະຕິເຊັ່ນ</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ມີປະຈຳເດືອນ</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1-2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ມື</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ຫຼັງຈາກກິນຢາ</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ປະຈຳເດືອນມາໄວ</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ຫຼື</a:t>
            </a: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ມາຊ້າກວ່າປົກະຕິ</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ປຸ້ນທ້ອງ</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ປວດຮາກ</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ຮາກ</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ເຈັບທ້ອງ</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ເຈັບຫົວ</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ວິນຫົວ</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ນົມເບັງ</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2287424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52D5253-CDA5-4A82-BCBE-D4C58A7A1EAE}"/>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1E81DECB-CCC7-49AC-82D3-2A91E8ECCFF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9A6CC8A6-FD7B-400C-9BD8-F3FAFC8CED2B}"/>
              </a:ext>
            </a:extLst>
          </p:cNvPr>
          <p:cNvSpPr>
            <a:spLocks noGrp="1"/>
          </p:cNvSpPr>
          <p:nvPr>
            <p:ph type="sldNum" sz="quarter" idx="12"/>
          </p:nvPr>
        </p:nvSpPr>
        <p:spPr/>
        <p:txBody>
          <a:bodyPr/>
          <a:lstStyle/>
          <a:p>
            <a:fld id="{82051DE1-73A6-4E05-820F-37EC3FE57943}" type="slidenum">
              <a:rPr lang="th-TH" smtClean="0"/>
              <a:pPr/>
              <a:t>40</a:t>
            </a:fld>
            <a:endParaRPr lang="th-TH"/>
          </a:p>
        </p:txBody>
      </p:sp>
      <p:sp>
        <p:nvSpPr>
          <p:cNvPr id="10" name="Title 1">
            <a:extLst>
              <a:ext uri="{FF2B5EF4-FFF2-40B4-BE49-F238E27FC236}">
                <a16:creationId xmlns:a16="http://schemas.microsoft.com/office/drawing/2014/main" id="{B6A5283B-8C49-4A41-85B2-C69D24DC6539}"/>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lo-LA" b="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ຢາຝັງຄຸມກຳເນີດ</a:t>
            </a:r>
            <a:r>
              <a:rPr lang="en-US" altLang="en-US" b="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 IMPLANON</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1" name="Picture 8" descr="DetailAid_Applicator_RGB.png">
            <a:extLst>
              <a:ext uri="{FF2B5EF4-FFF2-40B4-BE49-F238E27FC236}">
                <a16:creationId xmlns:a16="http://schemas.microsoft.com/office/drawing/2014/main" id="{577509DE-C359-400B-B2EC-2924F09F52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8038" y="2130425"/>
            <a:ext cx="3992562"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A1D2E73-51DE-4A9D-9C7B-F6C62B87E916}"/>
              </a:ext>
            </a:extLst>
          </p:cNvPr>
          <p:cNvSpPr txBox="1"/>
          <p:nvPr/>
        </p:nvSpPr>
        <p:spPr>
          <a:xfrm>
            <a:off x="5405438" y="2057400"/>
            <a:ext cx="571500" cy="307975"/>
          </a:xfrm>
          <a:prstGeom prst="rect">
            <a:avLst/>
          </a:prstGeom>
          <a:noFill/>
        </p:spPr>
        <p:txBody>
          <a:bodyPr wrap="none">
            <a:spAutoFit/>
          </a:bodyPr>
          <a:lstStyle/>
          <a:p>
            <a:pPr algn="ctr" eaLnBrk="0" hangingPunct="0">
              <a:defRPr/>
            </a:pPr>
            <a:r>
              <a:rPr lang="en-GB" sz="1400" dirty="0">
                <a:solidFill>
                  <a:prstClr val="black"/>
                </a:solidFill>
                <a:cs typeface="Arial" charset="0"/>
              </a:rPr>
              <a:t>4 cm</a:t>
            </a:r>
          </a:p>
        </p:txBody>
      </p:sp>
      <p:cxnSp>
        <p:nvCxnSpPr>
          <p:cNvPr id="13" name="Straight Arrow Connector 12">
            <a:extLst>
              <a:ext uri="{FF2B5EF4-FFF2-40B4-BE49-F238E27FC236}">
                <a16:creationId xmlns:a16="http://schemas.microsoft.com/office/drawing/2014/main" id="{8A8132F0-3995-4793-94C1-9DCFF693749A}"/>
              </a:ext>
            </a:extLst>
          </p:cNvPr>
          <p:cNvCxnSpPr/>
          <p:nvPr/>
        </p:nvCxnSpPr>
        <p:spPr>
          <a:xfrm>
            <a:off x="4872038" y="2514600"/>
            <a:ext cx="1620837" cy="0"/>
          </a:xfrm>
          <a:prstGeom prst="straightConnector1">
            <a:avLst/>
          </a:prstGeom>
          <a:noFill/>
          <a:ln w="9525" cap="flat" cmpd="sng" algn="ctr">
            <a:solidFill>
              <a:srgbClr val="1F497D"/>
            </a:solidFill>
            <a:prstDash val="solid"/>
            <a:headEnd type="triangle"/>
            <a:tailEnd type="triangle"/>
          </a:ln>
          <a:effectLst/>
        </p:spPr>
      </p:cxnSp>
      <p:sp>
        <p:nvSpPr>
          <p:cNvPr id="14" name="TextBox 13">
            <a:extLst>
              <a:ext uri="{FF2B5EF4-FFF2-40B4-BE49-F238E27FC236}">
                <a16:creationId xmlns:a16="http://schemas.microsoft.com/office/drawing/2014/main" id="{27012230-6378-4D5E-BF54-110D70ADBFF6}"/>
              </a:ext>
            </a:extLst>
          </p:cNvPr>
          <p:cNvSpPr txBox="1"/>
          <p:nvPr/>
        </p:nvSpPr>
        <p:spPr>
          <a:xfrm>
            <a:off x="7239001" y="2743201"/>
            <a:ext cx="533399" cy="523220"/>
          </a:xfrm>
          <a:prstGeom prst="rect">
            <a:avLst/>
          </a:prstGeom>
          <a:noFill/>
        </p:spPr>
        <p:txBody>
          <a:bodyPr wrap="square">
            <a:spAutoFit/>
          </a:bodyPr>
          <a:lstStyle/>
          <a:p>
            <a:pPr algn="ctr" eaLnBrk="0" hangingPunct="0">
              <a:defRPr/>
            </a:pPr>
            <a:r>
              <a:rPr lang="en-GB" sz="1400" dirty="0">
                <a:solidFill>
                  <a:prstClr val="black"/>
                </a:solidFill>
                <a:cs typeface="Arial" charset="0"/>
              </a:rPr>
              <a:t>2 mm</a:t>
            </a:r>
          </a:p>
        </p:txBody>
      </p:sp>
      <p:cxnSp>
        <p:nvCxnSpPr>
          <p:cNvPr id="15" name="Straight Arrow Connector 14">
            <a:extLst>
              <a:ext uri="{FF2B5EF4-FFF2-40B4-BE49-F238E27FC236}">
                <a16:creationId xmlns:a16="http://schemas.microsoft.com/office/drawing/2014/main" id="{ED4D154C-14B5-4CD8-BBB3-C921172474D5}"/>
              </a:ext>
            </a:extLst>
          </p:cNvPr>
          <p:cNvCxnSpPr/>
          <p:nvPr/>
        </p:nvCxnSpPr>
        <p:spPr>
          <a:xfrm>
            <a:off x="7010400" y="2870200"/>
            <a:ext cx="0" cy="215900"/>
          </a:xfrm>
          <a:prstGeom prst="straightConnector1">
            <a:avLst/>
          </a:prstGeom>
          <a:noFill/>
          <a:ln w="9525" cap="flat" cmpd="sng" algn="ctr">
            <a:solidFill>
              <a:srgbClr val="1F497D"/>
            </a:solidFill>
            <a:prstDash val="solid"/>
            <a:headEnd type="triangle"/>
            <a:tailEnd type="triangle"/>
          </a:ln>
          <a:effectLst/>
        </p:spPr>
      </p:cxnSp>
      <p:pic>
        <p:nvPicPr>
          <p:cNvPr id="16" name="Picture 15" descr="Implanon_whitetip.jpg">
            <a:extLst>
              <a:ext uri="{FF2B5EF4-FFF2-40B4-BE49-F238E27FC236}">
                <a16:creationId xmlns:a16="http://schemas.microsoft.com/office/drawing/2014/main" id="{3AA7B99A-4DEC-4046-B36D-86E1E119A6CD}"/>
              </a:ext>
            </a:extLst>
          </p:cNvPr>
          <p:cNvPicPr>
            <a:picLocks noChangeAspect="1"/>
          </p:cNvPicPr>
          <p:nvPr/>
        </p:nvPicPr>
        <p:blipFill>
          <a:blip r:embed="rId3" cstate="print"/>
          <a:srcRect l="14331" t="28196" r="16560" b="31454"/>
          <a:stretch>
            <a:fillRect/>
          </a:stretch>
        </p:blipFill>
        <p:spPr>
          <a:xfrm>
            <a:off x="4643399" y="2743200"/>
            <a:ext cx="2138401" cy="482865"/>
          </a:xfrm>
          <a:prstGeom prst="roundRect">
            <a:avLst>
              <a:gd name="adj" fmla="val 0"/>
            </a:avLst>
          </a:prstGeom>
          <a:ln w="19050">
            <a:noFill/>
          </a:ln>
        </p:spPr>
      </p:pic>
      <p:sp>
        <p:nvSpPr>
          <p:cNvPr id="17" name="Content Placeholder 2">
            <a:extLst>
              <a:ext uri="{FF2B5EF4-FFF2-40B4-BE49-F238E27FC236}">
                <a16:creationId xmlns:a16="http://schemas.microsoft.com/office/drawing/2014/main" id="{9F0413BF-8E90-4066-B1A4-7FCA3A1DC312}"/>
              </a:ext>
            </a:extLst>
          </p:cNvPr>
          <p:cNvSpPr txBox="1">
            <a:spLocks/>
          </p:cNvSpPr>
          <p:nvPr/>
        </p:nvSpPr>
        <p:spPr bwMode="auto">
          <a:xfrm>
            <a:off x="985838" y="3810000"/>
            <a:ext cx="7772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Char char="•"/>
              <a:defRPr/>
            </a:pP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ຢາຝັງຄຸມກຳເນີດທີ່ມີ </a:t>
            </a:r>
            <a:r>
              <a:rPr lang="en-US" altLang="en-US" sz="2800" dirty="0">
                <a:latin typeface="Phetsarath OT" panose="02000500000000000001" pitchFamily="2" charset="2"/>
                <a:ea typeface="Phetsarath OT" panose="02000500000000000001" pitchFamily="2" charset="2"/>
                <a:cs typeface="Phetsarath OT" panose="02000500000000000001" pitchFamily="2" charset="2"/>
              </a:rPr>
              <a:t>Progestogen</a:t>
            </a: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 ພຽງຢ່າງດຽວ</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buFont typeface="Arial" charset="0"/>
              <a:buChar char="•"/>
              <a:defRPr/>
            </a:pPr>
            <a:r>
              <a:rPr lang="en-US" altLang="en-US" sz="2800" dirty="0" err="1">
                <a:latin typeface="Phetsarath OT" panose="02000500000000000001" pitchFamily="2" charset="2"/>
                <a:ea typeface="Phetsarath OT" panose="02000500000000000001" pitchFamily="2" charset="2"/>
                <a:cs typeface="Phetsarath OT" panose="02000500000000000001" pitchFamily="2" charset="2"/>
              </a:rPr>
              <a:t>ສອດ</a:t>
            </a:r>
            <a:r>
              <a:rPr lang="lo-LA" altLang="en-US" sz="2800" dirty="0">
                <a:latin typeface="Phetsarath OT" panose="02000500000000000001" pitchFamily="2" charset="2"/>
                <a:ea typeface="Phetsarath OT" panose="02000500000000000001" pitchFamily="2" charset="2"/>
                <a:cs typeface="Phetsarath OT" panose="02000500000000000001" pitchFamily="2" charset="2"/>
              </a:rPr>
              <a:t>ໃສ່ກ້ອງໜັງ</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a:lnSpc>
                <a:spcPct val="150000"/>
              </a:lnSpc>
              <a:buFont typeface="Arial" charset="0"/>
              <a:buNone/>
              <a:defRPr/>
            </a:pP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charset="0"/>
              <a:buNone/>
              <a:defRPr/>
            </a:pPr>
            <a:endParaRPr 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8935682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1138CCE-13E9-4D29-B213-167057595AD1}"/>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B6086CCB-0B6F-40DD-8D92-F7F85F9B6B7B}"/>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C902BFDC-F963-411A-82F5-59A4425B2FA7}"/>
              </a:ext>
            </a:extLst>
          </p:cNvPr>
          <p:cNvSpPr>
            <a:spLocks noGrp="1"/>
          </p:cNvSpPr>
          <p:nvPr>
            <p:ph type="sldNum" sz="quarter" idx="12"/>
          </p:nvPr>
        </p:nvSpPr>
        <p:spPr/>
        <p:txBody>
          <a:bodyPr/>
          <a:lstStyle/>
          <a:p>
            <a:fld id="{82051DE1-73A6-4E05-820F-37EC3FE57943}" type="slidenum">
              <a:rPr lang="th-TH" smtClean="0"/>
              <a:pPr/>
              <a:t>41</a:t>
            </a:fld>
            <a:endParaRPr lang="th-TH"/>
          </a:p>
        </p:txBody>
      </p:sp>
      <p:sp>
        <p:nvSpPr>
          <p:cNvPr id="10" name="Title 1">
            <a:extLst>
              <a:ext uri="{FF2B5EF4-FFF2-40B4-BE49-F238E27FC236}">
                <a16:creationId xmlns:a16="http://schemas.microsoft.com/office/drawing/2014/main" id="{928DD961-3251-4133-9BFF-23F8F3D5FE5D}"/>
              </a:ext>
            </a:extLst>
          </p:cNvPr>
          <p:cNvSpPr txBox="1">
            <a:spLocks/>
          </p:cNvSpPr>
          <p:nvPr/>
        </p:nvSpPr>
        <p:spPr bwMode="auto">
          <a:xfrm>
            <a:off x="647700" y="228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r>
              <a:rPr lang="lo-LA"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ຂໍ້ດີ</a:t>
            </a:r>
            <a:r>
              <a:rPr lang="en-US" b="1" dirty="0" err="1">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ຂອງ</a:t>
            </a:r>
            <a:r>
              <a:rPr lang="lo-LA"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ຢາຝັງຄຸມກຳເນີດ</a:t>
            </a:r>
            <a:endParaRPr lang="th-TH" b="1" dirty="0">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endParaRPr>
          </a:p>
        </p:txBody>
      </p:sp>
      <p:pic>
        <p:nvPicPr>
          <p:cNvPr id="11" name="Picture 2" descr="C:\Users\Sengsay\AppData\Local\Microsoft\Windows\Temporary Internet Files\Content.Word\Final Implant flyer-01.jpg">
            <a:extLst>
              <a:ext uri="{FF2B5EF4-FFF2-40B4-BE49-F238E27FC236}">
                <a16:creationId xmlns:a16="http://schemas.microsoft.com/office/drawing/2014/main" id="{1F5415BF-E9F9-418A-BB52-49B7DCAA90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28800"/>
            <a:ext cx="57308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2">
            <a:extLst>
              <a:ext uri="{FF2B5EF4-FFF2-40B4-BE49-F238E27FC236}">
                <a16:creationId xmlns:a16="http://schemas.microsoft.com/office/drawing/2014/main" id="{001F2DB3-7715-439E-81FB-555796AEA262}"/>
              </a:ext>
            </a:extLst>
          </p:cNvPr>
          <p:cNvSpPr txBox="1">
            <a:spLocks/>
          </p:cNvSpPr>
          <p:nvPr/>
        </p:nvSpPr>
        <p:spPr bwMode="auto">
          <a:xfrm>
            <a:off x="685800" y="4149080"/>
            <a:ext cx="77724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lnSpc>
                <a:spcPct val="150000"/>
              </a:lnSpc>
              <a:buFont typeface="Arial" panose="020B0604020202020204" pitchFamily="34" charset="0"/>
              <a:buAutoNum type="arabicPeriod"/>
            </a:pPr>
            <a:r>
              <a:rPr lang="lo-LA" altLang="en-US" sz="2800">
                <a:latin typeface="Phetsarath OT" panose="02000500000000000001" pitchFamily="2" charset="2"/>
                <a:ea typeface="Phetsarath OT" panose="02000500000000000001" pitchFamily="2" charset="2"/>
                <a:cs typeface="Phetsarath OT" panose="02000500000000000001" pitchFamily="2" charset="2"/>
              </a:rPr>
              <a:t>ມີປະສິດທິຜົນມີປະສິດທິຜົນສູງກວ່າ </a:t>
            </a:r>
            <a:r>
              <a:rPr lang="en-US" altLang="en-US" sz="2800">
                <a:latin typeface="Phetsarath OT" panose="02000500000000000001" pitchFamily="2" charset="2"/>
                <a:ea typeface="Phetsarath OT" panose="02000500000000000001" pitchFamily="2" charset="2"/>
                <a:cs typeface="Phetsarath OT" panose="02000500000000000001" pitchFamily="2" charset="2"/>
              </a:rPr>
              <a:t>99% </a:t>
            </a:r>
          </a:p>
          <a:p>
            <a:pPr marL="514350" indent="-514350">
              <a:lnSpc>
                <a:spcPct val="150000"/>
              </a:lnSpc>
              <a:buFont typeface="Arial" panose="020B0604020202020204" pitchFamily="34" charset="0"/>
              <a:buAutoNum type="arabicPeriod"/>
            </a:pPr>
            <a:r>
              <a:rPr lang="lo-LA" altLang="en-US" sz="2800">
                <a:latin typeface="Phetsarath OT" panose="02000500000000000001" pitchFamily="2" charset="2"/>
                <a:ea typeface="Phetsarath OT" panose="02000500000000000001" pitchFamily="2" charset="2"/>
                <a:cs typeface="Phetsarath OT" panose="02000500000000000001" pitchFamily="2" charset="2"/>
              </a:rPr>
              <a:t>ບໍ່ຈຳເປັນຕ້ອງໃສ່ທຸກມື້, ທຸກອາທິດ, ຫຼື ທຸກເດືອນ</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3100257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2793-A938-43A6-896F-54203400EF1D}"/>
              </a:ext>
            </a:extLst>
          </p:cNvPr>
          <p:cNvSpPr>
            <a:spLocks noGrp="1"/>
          </p:cNvSpPr>
          <p:nvPr>
            <p:ph type="title"/>
          </p:nvPr>
        </p:nvSpPr>
        <p:spPr/>
        <p:txBody>
          <a:bodyPr>
            <a:normAutofit/>
          </a:bodyPr>
          <a:lstStyle/>
          <a:p>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ຜົນ</a:t>
            </a:r>
            <a:r>
              <a:rPr lang="lo-LA" b="1" dirty="0">
                <a:solidFill>
                  <a:prstClr val="black"/>
                </a:solidFill>
                <a:effectLst>
                  <a:outerShdw blurRad="38100" dist="38100" dir="2700000" algn="tl">
                    <a:srgbClr val="000000">
                      <a:alpha val="43137"/>
                    </a:srgbClr>
                  </a:outerShdw>
                </a:effectLst>
                <a:latin typeface="Phetsarath OT" panose="02000500000000000001" pitchFamily="2" charset="2"/>
                <a:ea typeface="Phetsarath OT" panose="02000500000000000001" pitchFamily="2" charset="2"/>
                <a:cs typeface="Phetsarath OT" panose="02000500000000000001" pitchFamily="2" charset="2"/>
              </a:rPr>
              <a:t>ຂ້າງຄຽງ</a:t>
            </a:r>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ຂອງ</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ຢາຝັງຄຸມກຳເນີດ</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6B1FB0F5-A930-47DC-8261-A194ED0781E2}"/>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BB61B473-F9F4-4BE4-A02D-0367752CADA0}"/>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F8587B03-8634-49BD-AF04-CE0E9AF3A2E9}"/>
              </a:ext>
            </a:extLst>
          </p:cNvPr>
          <p:cNvSpPr>
            <a:spLocks noGrp="1"/>
          </p:cNvSpPr>
          <p:nvPr>
            <p:ph type="sldNum" sz="quarter" idx="12"/>
          </p:nvPr>
        </p:nvSpPr>
        <p:spPr/>
        <p:txBody>
          <a:bodyPr/>
          <a:lstStyle/>
          <a:p>
            <a:fld id="{82051DE1-73A6-4E05-820F-37EC3FE57943}" type="slidenum">
              <a:rPr lang="th-TH" smtClean="0"/>
              <a:pPr/>
              <a:t>42</a:t>
            </a:fld>
            <a:endParaRPr lang="th-TH"/>
          </a:p>
        </p:txBody>
      </p:sp>
      <p:sp>
        <p:nvSpPr>
          <p:cNvPr id="9" name="Content Placeholder 2">
            <a:extLst>
              <a:ext uri="{FF2B5EF4-FFF2-40B4-BE49-F238E27FC236}">
                <a16:creationId xmlns:a16="http://schemas.microsoft.com/office/drawing/2014/main" id="{3ABFB2DF-06A6-4251-9A46-B00533B29ECA}"/>
              </a:ext>
            </a:extLst>
          </p:cNvPr>
          <p:cNvSpPr txBox="1">
            <a:spLocks/>
          </p:cNvSpPr>
          <p:nvPr/>
        </p:nvSpPr>
        <p:spPr bwMode="auto">
          <a:xfrm>
            <a:off x="342900" y="1628800"/>
            <a:ext cx="84582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ມີການປ່ຽນແປງຂອງ</a:t>
            </a:r>
            <a:r>
              <a:rPr lang="en-US" altLang="en-US" sz="2400">
                <a:latin typeface="Phetsarath OT" panose="02000500000000000001" pitchFamily="2" charset="2"/>
                <a:ea typeface="Phetsarath OT" panose="02000500000000000001" pitchFamily="2" charset="2"/>
                <a:cs typeface="Phetsarath OT" panose="02000500000000000001" pitchFamily="2" charset="2"/>
              </a:rPr>
              <a:t>ຮອບ</a:t>
            </a:r>
            <a:r>
              <a:rPr lang="lo-LA" altLang="en-US" sz="2400">
                <a:latin typeface="Phetsarath OT" panose="02000500000000000001" pitchFamily="2" charset="2"/>
                <a:ea typeface="Phetsarath OT" panose="02000500000000000001" pitchFamily="2" charset="2"/>
                <a:cs typeface="Phetsarath OT" panose="02000500000000000001" pitchFamily="2" charset="2"/>
              </a:rPr>
              <a:t>ປະຈຳເດືອນ: ເປັນແຮງ, ແກ່ຍາວ, ໜ້ອຍ</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(ເພີ່ມ ຫຼື ຫຼຸດ)</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ຫຼື ບໍ່ມີປະຈຳເດືອນ</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ເຈັບທ້ອງປະຈຳເດືອນ</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ຄວາມຢາກອາຫານເພີ່ມຂຶ້ນ, ນໍ້າໜັກເພີ່ມ</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ຫຼື</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ຫຼຸດ</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ເຈັບຫົວ, ວິນຫົວ, ປວດຮາກ</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ມີການປັ່ນປ່ວນທາງດ້ານອາລົມ</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ມີສິວ</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(ອາດດີຂຶ້ນ</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ຫຼື</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ຮຸນແຮງກວ່າເກົ່າ) </a:t>
            </a:r>
          </a:p>
          <a:p>
            <a:pPr marL="457200" indent="-457200">
              <a:lnSpc>
                <a:spcPct val="150000"/>
              </a:lnSpc>
              <a:buFont typeface="Arial" panose="020B0604020202020204" pitchFamily="34" charset="0"/>
              <a:buAutoNum type="arabicPeriod"/>
            </a:pPr>
            <a:r>
              <a:rPr lang="lo-LA" altLang="en-US" sz="2400">
                <a:latin typeface="Phetsarath OT" panose="02000500000000000001" pitchFamily="2" charset="2"/>
                <a:ea typeface="Phetsarath OT" panose="02000500000000000001" pitchFamily="2" charset="2"/>
                <a:cs typeface="Phetsarath OT" panose="02000500000000000001" pitchFamily="2" charset="2"/>
              </a:rPr>
              <a:t>ນົມເບັງ</a:t>
            </a:r>
            <a:r>
              <a:rPr lang="en-US" altLang="en-US" sz="240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a:latin typeface="Phetsarath OT" panose="02000500000000000001" pitchFamily="2" charset="2"/>
                <a:ea typeface="Phetsarath OT" panose="02000500000000000001" pitchFamily="2" charset="2"/>
                <a:cs typeface="Phetsarath OT" panose="02000500000000000001" pitchFamily="2" charset="2"/>
              </a:rPr>
              <a:t>ເຈັບເຕົ້ານົມ</a:t>
            </a:r>
          </a:p>
          <a:p>
            <a:pPr marL="457200" indent="-457200">
              <a:lnSpc>
                <a:spcPct val="150000"/>
              </a:lnSpc>
              <a:buFont typeface="Arial" panose="020B0604020202020204" pitchFamily="34" charset="0"/>
              <a:buNone/>
            </a:pPr>
            <a:endParaRPr lang="lo-LA" altLang="en-US" sz="240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None/>
            </a:pPr>
            <a:endParaRPr lang="lo-LA" altLang="en-US" sz="240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None/>
            </a:pP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4243571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40E9-6999-4A84-80E9-F916C7CBF091}"/>
              </a:ext>
            </a:extLst>
          </p:cNvPr>
          <p:cNvSpPr>
            <a:spLocks noGrp="1"/>
          </p:cNvSpPr>
          <p:nvPr>
            <p:ph type="title"/>
          </p:nvPr>
        </p:nvSpPr>
        <p:spPr/>
        <p:txBody>
          <a:bodyPr>
            <a:noAutofit/>
          </a:bodyPr>
          <a:lstStyle/>
          <a:p>
            <a:pPr marL="0" marR="0" lvl="0" indent="0" defTabSz="914400" rtl="0" eaLnBrk="1" fontAlgn="base" latinLnBrk="0" hangingPunct="1">
              <a:lnSpc>
                <a:spcPct val="140000"/>
              </a:lnSpc>
              <a:spcBef>
                <a:spcPct val="20000"/>
              </a:spcBef>
              <a:spcAft>
                <a:spcPct val="0"/>
              </a:spcAft>
              <a:tabLst/>
              <a:defRPr/>
            </a:pPr>
            <a:b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br>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ຂໍ້ຫ້າມໃຊ</a:t>
            </a:r>
            <a:r>
              <a:rPr kumimoji="0" lang="en-US"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ຢາຝັງຄຸມກຳເນີດ</a:t>
            </a:r>
            <a:br>
              <a:rPr kumimoji="0" lang="lo-LA" altLang="en-US" b="1" i="0" u="none" strike="noStrike" kern="1200" cap="none" spc="0" normalizeH="0" baseline="0" noProof="0" dirty="0">
                <a:ln>
                  <a:noFill/>
                </a:ln>
                <a:solidFill>
                  <a:srgbClr val="5E5E5E"/>
                </a:solidFill>
                <a:effectLst>
                  <a:outerShdw blurRad="38100" dist="38100" dir="2700000" algn="tl">
                    <a:srgbClr val="C0C0C0"/>
                  </a:outerShdw>
                </a:effectLst>
                <a:uLnTx/>
                <a:uFillTx/>
                <a:latin typeface="Phetsarath OT" panose="02000500000000000001" pitchFamily="2" charset="2"/>
                <a:ea typeface="Phetsarath OT" panose="02000500000000000001" pitchFamily="2" charset="2"/>
                <a:cs typeface="Phetsarath OT" panose="02000500000000000001" pitchFamily="2" charset="2"/>
              </a:rPr>
            </a:b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4E30E083-2B27-484A-A29F-065C4D2EFD9C}"/>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E26E6AE7-D39D-4F96-B1AF-6DF89F61D299}"/>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F5984E5B-2C6F-479B-B185-6F372D9F8858}"/>
              </a:ext>
            </a:extLst>
          </p:cNvPr>
          <p:cNvSpPr>
            <a:spLocks noGrp="1"/>
          </p:cNvSpPr>
          <p:nvPr>
            <p:ph type="sldNum" sz="quarter" idx="12"/>
          </p:nvPr>
        </p:nvSpPr>
        <p:spPr/>
        <p:txBody>
          <a:bodyPr/>
          <a:lstStyle/>
          <a:p>
            <a:fld id="{82051DE1-73A6-4E05-820F-37EC3FE57943}" type="slidenum">
              <a:rPr lang="th-TH" smtClean="0"/>
              <a:pPr/>
              <a:t>43</a:t>
            </a:fld>
            <a:endParaRPr lang="th-TH"/>
          </a:p>
        </p:txBody>
      </p:sp>
      <p:sp>
        <p:nvSpPr>
          <p:cNvPr id="8" name="Content Placeholder 2">
            <a:extLst>
              <a:ext uri="{FF2B5EF4-FFF2-40B4-BE49-F238E27FC236}">
                <a16:creationId xmlns:a16="http://schemas.microsoft.com/office/drawing/2014/main" id="{8DF91095-EE2C-4259-A2F5-0AB0D4A0A029}"/>
              </a:ext>
            </a:extLst>
          </p:cNvPr>
          <p:cNvSpPr txBox="1">
            <a:spLocks/>
          </p:cNvSpPr>
          <p:nvPr/>
        </p:nvSpPr>
        <p:spPr bwMode="auto">
          <a:xfrm>
            <a:off x="304800" y="1575210"/>
            <a:ext cx="8839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ຖືພາ ຫຼື ສົງໃສວ່າຖືພາ</a:t>
            </a:r>
          </a:p>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ກ້ອນເລືອດອຸດຕັນເສັ້ນເລືອດດຳ</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ມີ ຫຼື ປະຫວັດເຄີຍເປັນກ້ອນເບົ້າຕັບ (ຊະນິດບໍ່ຮ້າຍແຮງ ຫຼື ຮ້າຍແຮງ) </a:t>
            </a:r>
          </a:p>
          <a:p>
            <a:pPr marL="457200" indent="-457200">
              <a:lnSpc>
                <a:spcPct val="150000"/>
              </a:lnSpc>
              <a:buFont typeface="Arial" panose="020B0604020202020204" pitchFamily="34" charset="0"/>
              <a:buAutoNum type="arabicPeriod"/>
            </a:pP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ເຄີຍ</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ຫຼື</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 </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ມີ</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ບັນຫາກ່ຽວກັບພະຍາດຕັບ</a:t>
            </a: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ຮູ້ ຫຼື ສົງໃສ ກ້ອນເບົ້າຮ້າຍແຮງຂອງລະບົບສືບພັນ</a:t>
            </a:r>
          </a:p>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ເລືອດອອກທາງຊ່ອງຄອດທີ່ບໍ່ຮູ້ສາເຫດ</a:t>
            </a:r>
          </a:p>
          <a:p>
            <a:pPr marL="457200" indent="-457200">
              <a:lnSpc>
                <a:spcPct val="150000"/>
              </a:lnSpc>
              <a:buFont typeface="Arial" panose="020B0604020202020204" pitchFamily="34" charset="0"/>
              <a:buAutoNum type="arabicPeriod"/>
            </a:pP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ບໍ່ສາມາດປ້ອງກັນພະຍາດຕິດຕໍ່ທາງເພດສຳພັນ ຫຼື </a:t>
            </a:r>
            <a:r>
              <a:rPr lang="en-US" altLang="en-US" sz="2400" dirty="0" err="1">
                <a:latin typeface="Phetsarath OT" panose="02000500000000000001" pitchFamily="2" charset="2"/>
                <a:ea typeface="Phetsarath OT" panose="02000500000000000001" pitchFamily="2" charset="2"/>
                <a:cs typeface="Phetsarath OT" panose="02000500000000000001" pitchFamily="2" charset="2"/>
              </a:rPr>
              <a:t>ເຊ</a:t>
            </a:r>
            <a:r>
              <a:rPr lang="lo-LA" altLang="en-US" sz="2400" dirty="0">
                <a:latin typeface="Phetsarath OT" panose="02000500000000000001" pitchFamily="2" charset="2"/>
                <a:ea typeface="Phetsarath OT" panose="02000500000000000001" pitchFamily="2" charset="2"/>
                <a:cs typeface="Phetsarath OT" panose="02000500000000000001" pitchFamily="2" charset="2"/>
              </a:rPr>
              <a:t>ື້</a:t>
            </a:r>
            <a:r>
              <a:rPr lang="en-US" altLang="en-US" sz="2400" dirty="0">
                <a:latin typeface="Phetsarath OT" panose="02000500000000000001" pitchFamily="2" charset="2"/>
                <a:ea typeface="Phetsarath OT" panose="02000500000000000001" pitchFamily="2" charset="2"/>
                <a:cs typeface="Phetsarath OT" panose="02000500000000000001" pitchFamily="2" charset="2"/>
              </a:rPr>
              <a:t>ອ HIV</a:t>
            </a:r>
          </a:p>
          <a:p>
            <a:pPr marL="457200" indent="-457200">
              <a:lnSpc>
                <a:spcPct val="150000"/>
              </a:lnSpc>
              <a:buFont typeface="Arial" panose="020B0604020202020204" pitchFamily="34" charset="0"/>
              <a:buNone/>
            </a:pP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None/>
            </a:pP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a:p>
            <a:pPr marL="457200" indent="-457200">
              <a:lnSpc>
                <a:spcPct val="150000"/>
              </a:lnSpc>
              <a:buFont typeface="Arial" panose="020B0604020202020204" pitchFamily="34" charset="0"/>
              <a:buNone/>
            </a:pPr>
            <a:endParaRPr lang="lo-LA" altLang="en-US" sz="24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474619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8CF91-D2DF-4F72-95AA-1683555B11EC}"/>
              </a:ext>
            </a:extLst>
          </p:cNvPr>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ຮ່ວງ</a:t>
            </a:r>
            <a:r>
              <a:rPr kumimoji="0" lang="en-US" altLang="en-US" b="1" i="0" u="none" strike="noStrike" kern="1200" cap="none" spc="0" normalizeH="0" baseline="0" noProof="0" dirty="0" err="1">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ອະນາໄມ</a:t>
            </a:r>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ຄຸມກຳເນີດ  (</a:t>
            </a:r>
            <a:r>
              <a:rPr kumimoji="0" lang="en-US"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IUDs</a:t>
            </a:r>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3" name="Content Placeholder 2">
            <a:extLst>
              <a:ext uri="{FF2B5EF4-FFF2-40B4-BE49-F238E27FC236}">
                <a16:creationId xmlns:a16="http://schemas.microsoft.com/office/drawing/2014/main" id="{4BA607F1-DD17-4C43-8C39-01EA3BF36819}"/>
              </a:ext>
            </a:extLst>
          </p:cNvPr>
          <p:cNvSpPr>
            <a:spLocks noGrp="1"/>
          </p:cNvSpPr>
          <p:nvPr>
            <p:ph idx="1"/>
          </p:nvPr>
        </p:nvSpPr>
        <p:spPr/>
        <p:txBody>
          <a:bodyPr/>
          <a:lstStyle/>
          <a:p>
            <a:r>
              <a:rPr lang="lo-LA" b="1" dirty="0">
                <a:latin typeface="Phetsarath OT" panose="02000500000000000001" pitchFamily="2" charset="2"/>
                <a:ea typeface="Phetsarath OT" panose="02000500000000000001" pitchFamily="2" charset="2"/>
                <a:cs typeface="Phetsarath OT" panose="02000500000000000001" pitchFamily="2" charset="2"/>
              </a:rPr>
              <a:t>ຮ່ວງອະນາໄມຮູບໂຕ ທີ</a:t>
            </a:r>
            <a:r>
              <a:rPr lang="en-US" b="1" dirty="0">
                <a:latin typeface="Phetsarath OT" panose="02000500000000000001" pitchFamily="2" charset="2"/>
                <a:ea typeface="Phetsarath OT" panose="02000500000000000001" pitchFamily="2" charset="2"/>
                <a:cs typeface="Phetsarath OT" panose="02000500000000000001" pitchFamily="2" charset="2"/>
              </a:rPr>
              <a:t> </a:t>
            </a:r>
            <a:r>
              <a:rPr lang="lo-LA" b="1" dirty="0">
                <a:latin typeface="Phetsarath OT" panose="02000500000000000001" pitchFamily="2" charset="2"/>
                <a:ea typeface="Phetsarath OT" panose="02000500000000000001" pitchFamily="2" charset="2"/>
                <a:cs typeface="Phetsarath OT" panose="02000500000000000001" pitchFamily="2" charset="2"/>
              </a:rPr>
              <a:t>(</a:t>
            </a:r>
            <a:r>
              <a:rPr lang="en-US" b="1" dirty="0">
                <a:latin typeface="Phetsarath OT" panose="02000500000000000001" pitchFamily="2" charset="2"/>
                <a:ea typeface="Phetsarath OT" panose="02000500000000000001" pitchFamily="2" charset="2"/>
                <a:cs typeface="Phetsarath OT" panose="02000500000000000001" pitchFamily="2" charset="2"/>
              </a:rPr>
              <a:t>T</a:t>
            </a:r>
            <a:r>
              <a:rPr lang="lo-LA" b="1" dirty="0">
                <a:latin typeface="Phetsarath OT" panose="02000500000000000001" pitchFamily="2" charset="2"/>
                <a:ea typeface="Phetsarath OT" panose="02000500000000000001" pitchFamily="2" charset="2"/>
                <a:cs typeface="Phetsarath OT" panose="02000500000000000001" pitchFamily="2" charset="2"/>
              </a:rPr>
              <a:t>)</a:t>
            </a:r>
            <a:r>
              <a:rPr lang="en-US" b="1" dirty="0">
                <a:latin typeface="Phetsarath OT" panose="02000500000000000001" pitchFamily="2" charset="2"/>
                <a:ea typeface="Phetsarath OT" panose="02000500000000000001" pitchFamily="2" charset="2"/>
                <a:cs typeface="Phetsarath OT" panose="02000500000000000001" pitchFamily="2" charset="2"/>
              </a:rPr>
              <a:t> </a:t>
            </a:r>
            <a:r>
              <a:rPr lang="lo-LA" b="1" dirty="0">
                <a:latin typeface="Phetsarath OT" panose="02000500000000000001" pitchFamily="2" charset="2"/>
                <a:ea typeface="Phetsarath OT" panose="02000500000000000001" pitchFamily="2" charset="2"/>
                <a:cs typeface="Phetsarath OT" panose="02000500000000000001" pitchFamily="2" charset="2"/>
              </a:rPr>
              <a:t>ໃນພາສາອັງກິດ</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D698556D-3A93-4328-AE27-C28403AF5056}"/>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36A53331-6B4F-4524-9522-B31A320F9D1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EA818B2C-5F9A-499E-9EE8-BA572BD1EB9B}"/>
              </a:ext>
            </a:extLst>
          </p:cNvPr>
          <p:cNvSpPr>
            <a:spLocks noGrp="1"/>
          </p:cNvSpPr>
          <p:nvPr>
            <p:ph type="sldNum" sz="quarter" idx="12"/>
          </p:nvPr>
        </p:nvSpPr>
        <p:spPr/>
        <p:txBody>
          <a:bodyPr/>
          <a:lstStyle/>
          <a:p>
            <a:fld id="{82051DE1-73A6-4E05-820F-37EC3FE57943}" type="slidenum">
              <a:rPr lang="th-TH" smtClean="0"/>
              <a:pPr/>
              <a:t>44</a:t>
            </a:fld>
            <a:endParaRPr lang="th-TH"/>
          </a:p>
        </p:txBody>
      </p:sp>
      <p:pic>
        <p:nvPicPr>
          <p:cNvPr id="9" name="Picture 7">
            <a:extLst>
              <a:ext uri="{FF2B5EF4-FFF2-40B4-BE49-F238E27FC236}">
                <a16:creationId xmlns:a16="http://schemas.microsoft.com/office/drawing/2014/main" id="{BD3BD9EF-29E6-4B7A-BF7B-7140BEEB5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2743200"/>
            <a:ext cx="2176463"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D0A6CE6-5F36-42F9-9758-A27E49B193AE}"/>
              </a:ext>
            </a:extLst>
          </p:cNvPr>
          <p:cNvSpPr/>
          <p:nvPr/>
        </p:nvSpPr>
        <p:spPr>
          <a:xfrm>
            <a:off x="711546" y="3297561"/>
            <a:ext cx="2427691"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Copper T 380A</a:t>
            </a:r>
          </a:p>
        </p:txBody>
      </p:sp>
      <p:cxnSp>
        <p:nvCxnSpPr>
          <p:cNvPr id="10" name="Straight Arrow Connector 9">
            <a:extLst>
              <a:ext uri="{FF2B5EF4-FFF2-40B4-BE49-F238E27FC236}">
                <a16:creationId xmlns:a16="http://schemas.microsoft.com/office/drawing/2014/main" id="{9936F292-90AB-4428-89E2-D97F29BD7D05}"/>
              </a:ext>
            </a:extLst>
          </p:cNvPr>
          <p:cNvCxnSpPr>
            <a:cxnSpLocks/>
            <a:stCxn id="7" idx="3"/>
          </p:cNvCxnSpPr>
          <p:nvPr/>
        </p:nvCxnSpPr>
        <p:spPr>
          <a:xfrm flipV="1">
            <a:off x="3139237" y="3611960"/>
            <a:ext cx="1576779" cy="1428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4CBE22C-AE63-4ABA-85F5-D0DCBCA9FAE3}"/>
              </a:ext>
            </a:extLst>
          </p:cNvPr>
          <p:cNvCxnSpPr>
            <a:cxnSpLocks/>
            <a:stCxn id="7" idx="3"/>
          </p:cNvCxnSpPr>
          <p:nvPr/>
        </p:nvCxnSpPr>
        <p:spPr>
          <a:xfrm flipV="1">
            <a:off x="3139237" y="2963183"/>
            <a:ext cx="1072723" cy="79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8382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103">
            <a:extLst>
              <a:ext uri="{FF2B5EF4-FFF2-40B4-BE49-F238E27FC236}">
                <a16:creationId xmlns:a16="http://schemas.microsoft.com/office/drawing/2014/main" id="{1FBC9FDE-6408-4260-A621-E2C4BD4340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C114FE0-FC96-495F-9768-E51B605EF553}" type="slidenum">
              <a:rPr kumimoji="0" lang="en-US" altLang="en-US"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
        <p:nvSpPr>
          <p:cNvPr id="73731" name="Title 1">
            <a:extLst>
              <a:ext uri="{FF2B5EF4-FFF2-40B4-BE49-F238E27FC236}">
                <a16:creationId xmlns:a16="http://schemas.microsoft.com/office/drawing/2014/main" id="{4D398643-B632-4358-855B-A9FAAC401363}"/>
              </a:ext>
            </a:extLst>
          </p:cNvPr>
          <p:cNvSpPr>
            <a:spLocks noGrp="1"/>
          </p:cNvSpPr>
          <p:nvPr>
            <p:ph type="title" idx="4294967295"/>
          </p:nvPr>
        </p:nvSpPr>
        <p:spPr>
          <a:xfrm>
            <a:off x="0" y="228600"/>
            <a:ext cx="8229600" cy="868363"/>
          </a:xfrm>
        </p:spPr>
        <p:txBody>
          <a:bodyPr/>
          <a:lstStyle/>
          <a:p>
            <a:pPr eaLnBrk="1" hangingPunct="1"/>
            <a:r>
              <a:rPr lang="lo-LA" altLang="en-US" sz="3600" b="1">
                <a:latin typeface="Saysettha OT" panose="020B0504020207020204" pitchFamily="34" charset="-34"/>
                <a:cs typeface="Saysettha OT" panose="020B0504020207020204" pitchFamily="34" charset="-34"/>
              </a:rPr>
              <a:t>ຮ່ວງມີກົນໄກການເຮັດວຽກຄືແນວໃດ</a:t>
            </a:r>
            <a:r>
              <a:rPr lang="en-US" altLang="en-US" sz="3600" b="1">
                <a:latin typeface="Saysettha OT" panose="020B0504020207020204" pitchFamily="34" charset="-34"/>
                <a:cs typeface="Saysettha OT" panose="020B0504020207020204" pitchFamily="34" charset="-34"/>
              </a:rPr>
              <a:t>? </a:t>
            </a:r>
          </a:p>
        </p:txBody>
      </p:sp>
      <p:pic>
        <p:nvPicPr>
          <p:cNvPr id="4098" name="Picture 2" descr="C:\Documents and Settings\user\Desktop\Picture1.png">
            <a:extLst>
              <a:ext uri="{FF2B5EF4-FFF2-40B4-BE49-F238E27FC236}">
                <a16:creationId xmlns:a16="http://schemas.microsoft.com/office/drawing/2014/main" id="{CAE0C90F-AFD5-46E5-8BAB-5EE015A514DC}"/>
              </a:ext>
            </a:extLst>
          </p:cNvPr>
          <p:cNvPicPr>
            <a:picLocks noChangeAspect="1" noChangeArrowheads="1"/>
          </p:cNvPicPr>
          <p:nvPr/>
        </p:nvPicPr>
        <p:blipFill>
          <a:blip r:embed="rId3" cstate="print"/>
          <a:srcRect/>
          <a:stretch>
            <a:fillRect/>
          </a:stretch>
        </p:blipFill>
        <p:spPr bwMode="auto">
          <a:xfrm>
            <a:off x="3791006" y="914400"/>
            <a:ext cx="5204749" cy="5791199"/>
          </a:xfrm>
          <a:prstGeom prst="rect">
            <a:avLst/>
          </a:prstGeom>
          <a:ln>
            <a:noFill/>
          </a:ln>
          <a:effectLst>
            <a:softEdge rad="112500"/>
          </a:effectLst>
        </p:spPr>
      </p:pic>
      <p:sp>
        <p:nvSpPr>
          <p:cNvPr id="14" name="TextBox 13">
            <a:extLst>
              <a:ext uri="{FF2B5EF4-FFF2-40B4-BE49-F238E27FC236}">
                <a16:creationId xmlns:a16="http://schemas.microsoft.com/office/drawing/2014/main" id="{D91BEB3A-AEEF-4027-B3C5-AC9BFB9141A1}"/>
              </a:ext>
            </a:extLst>
          </p:cNvPr>
          <p:cNvSpPr txBox="1">
            <a:spLocks noChangeArrowheads="1"/>
          </p:cNvSpPr>
          <p:nvPr/>
        </p:nvSpPr>
        <p:spPr bwMode="auto">
          <a:xfrm>
            <a:off x="304800" y="2773363"/>
            <a:ext cx="47244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lo-LA" altLang="en-US" sz="18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rPr>
              <a:t>ຫຼຸດຜ່ອນການເຄື່ອນໄຫວ ແລະ ມີຊີວິດຂອງຕົວອະສຸຈິ</a:t>
            </a:r>
          </a:p>
        </p:txBody>
      </p:sp>
      <p:sp>
        <p:nvSpPr>
          <p:cNvPr id="15" name="TextBox 14">
            <a:extLst>
              <a:ext uri="{FF2B5EF4-FFF2-40B4-BE49-F238E27FC236}">
                <a16:creationId xmlns:a16="http://schemas.microsoft.com/office/drawing/2014/main" id="{E8DB6F20-7328-48BE-9909-B60D6658FA3A}"/>
              </a:ext>
            </a:extLst>
          </p:cNvPr>
          <p:cNvSpPr txBox="1">
            <a:spLocks noChangeArrowheads="1"/>
          </p:cNvSpPr>
          <p:nvPr/>
        </p:nvSpPr>
        <p:spPr bwMode="auto">
          <a:xfrm>
            <a:off x="304800" y="2438400"/>
            <a:ext cx="2971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lo-LA" altLang="en-US" sz="18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rPr>
              <a:t>ຢັບຢັ້ງການພັດທະນາຂອງໄຂ່</a:t>
            </a:r>
            <a:endParaRPr kumimoji="0" lang="en-US" altLang="en-US" sz="18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endParaRPr>
          </a:p>
        </p:txBody>
      </p:sp>
      <p:sp>
        <p:nvSpPr>
          <p:cNvPr id="16" name="TextBox 15">
            <a:extLst>
              <a:ext uri="{FF2B5EF4-FFF2-40B4-BE49-F238E27FC236}">
                <a16:creationId xmlns:a16="http://schemas.microsoft.com/office/drawing/2014/main" id="{F305DD65-4EAD-4894-9D3D-52DB38EABBCB}"/>
              </a:ext>
            </a:extLst>
          </p:cNvPr>
          <p:cNvSpPr txBox="1"/>
          <p:nvPr/>
        </p:nvSpPr>
        <p:spPr>
          <a:xfrm>
            <a:off x="457200" y="1371600"/>
            <a:ext cx="2205038" cy="646113"/>
          </a:xfrm>
          <a:prstGeom prst="rect">
            <a:avLst/>
          </a:prstGeom>
          <a:solidFill>
            <a:schemeClr val="accent3">
              <a:lumMod val="60000"/>
              <a:lumOff val="4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ກົນໄກຂັ້ນ</a:t>
            </a:r>
            <a:r>
              <a:rPr kumimoji="0" lang="en-US" sz="1800" b="1" i="1" u="none" strike="noStrike" kern="1200" cap="none" spc="0" normalizeH="0" baseline="0" noProof="0" dirty="0" err="1">
                <a:ln>
                  <a:noFill/>
                </a:ln>
                <a:solidFill>
                  <a:prstClr val="black"/>
                </a:solidFill>
                <a:effectLst/>
                <a:uLnTx/>
                <a:uFillTx/>
                <a:latin typeface="Saysettha OT" pitchFamily="34" charset="-34"/>
                <a:ea typeface="+mn-ea"/>
                <a:cs typeface="Saysettha OT" pitchFamily="34" charset="-34"/>
              </a:rPr>
              <a:t>ໜຶ</a:t>
            </a:r>
            <a:r>
              <a:rPr kumimoji="0" lang="en-US"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a:t>
            </a:r>
            <a:r>
              <a:rPr kumimoji="0" lang="lo-LA"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ງ</a:t>
            </a:r>
            <a:r>
              <a:rPr kumimoji="0" lang="en-US"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1800" b="1" i="0"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ປ້ອງກັນການປະຕິສົນທິ</a:t>
            </a:r>
            <a:endParaRPr kumimoji="0" lang="en-US" sz="1800" b="1" i="0"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endParaRPr>
          </a:p>
        </p:txBody>
      </p:sp>
      <p:cxnSp>
        <p:nvCxnSpPr>
          <p:cNvPr id="18" name="Straight Arrow Connector 17">
            <a:extLst>
              <a:ext uri="{FF2B5EF4-FFF2-40B4-BE49-F238E27FC236}">
                <a16:creationId xmlns:a16="http://schemas.microsoft.com/office/drawing/2014/main" id="{446C61E8-0621-4303-9F8C-F3E176113A1E}"/>
              </a:ext>
            </a:extLst>
          </p:cNvPr>
          <p:cNvCxnSpPr/>
          <p:nvPr/>
        </p:nvCxnSpPr>
        <p:spPr>
          <a:xfrm>
            <a:off x="3276600" y="2667000"/>
            <a:ext cx="762000" cy="1524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41CD268-0016-464C-810E-3AE224A9E408}"/>
              </a:ext>
            </a:extLst>
          </p:cNvPr>
          <p:cNvCxnSpPr/>
          <p:nvPr/>
        </p:nvCxnSpPr>
        <p:spPr>
          <a:xfrm flipV="1">
            <a:off x="4953000" y="2514600"/>
            <a:ext cx="1295400" cy="6096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B9CA693-03E7-4FE7-8289-3B4A49CB198F}"/>
              </a:ext>
            </a:extLst>
          </p:cNvPr>
          <p:cNvSpPr txBox="1"/>
          <p:nvPr/>
        </p:nvSpPr>
        <p:spPr>
          <a:xfrm>
            <a:off x="457200" y="4459288"/>
            <a:ext cx="2774950" cy="646112"/>
          </a:xfrm>
          <a:prstGeom prst="rect">
            <a:avLst/>
          </a:prstGeom>
          <a:solidFill>
            <a:schemeClr val="accent3">
              <a:lumMod val="40000"/>
              <a:lumOff val="60000"/>
            </a:schemeClr>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ກົນໄກຂັ້ນສອງ</a:t>
            </a:r>
            <a:r>
              <a:rPr kumimoji="0" lang="en-US" sz="1800" b="1" i="1"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a:t>
            </a:r>
            <a:endParaRPr kumimoji="0" lang="en-US" sz="1800" b="1" i="1"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o-LA" sz="1800" b="1" i="0"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rPr>
              <a:t>ຢັບຢັ້ງການຝັງຕົວ</a:t>
            </a:r>
            <a:endParaRPr kumimoji="0" lang="en-US" sz="1800" b="1" i="0" u="none" strike="noStrike" kern="1200" cap="none" spc="0" normalizeH="0" baseline="0" noProof="0" dirty="0">
              <a:ln>
                <a:noFill/>
              </a:ln>
              <a:solidFill>
                <a:prstClr val="black"/>
              </a:solidFill>
              <a:effectLst/>
              <a:uLnTx/>
              <a:uFillTx/>
              <a:latin typeface="Saysettha OT" pitchFamily="34" charset="-34"/>
              <a:ea typeface="+mn-ea"/>
              <a:cs typeface="Saysettha OT" pitchFamily="34" charset="-34"/>
            </a:endParaRPr>
          </a:p>
        </p:txBody>
      </p:sp>
      <p:cxnSp>
        <p:nvCxnSpPr>
          <p:cNvPr id="24" name="Straight Arrow Connector 23">
            <a:extLst>
              <a:ext uri="{FF2B5EF4-FFF2-40B4-BE49-F238E27FC236}">
                <a16:creationId xmlns:a16="http://schemas.microsoft.com/office/drawing/2014/main" id="{B383CE28-DCEC-4096-AEE9-A2EF16DB1254}"/>
              </a:ext>
            </a:extLst>
          </p:cNvPr>
          <p:cNvCxnSpPr/>
          <p:nvPr/>
        </p:nvCxnSpPr>
        <p:spPr>
          <a:xfrm flipV="1">
            <a:off x="2209800" y="3429000"/>
            <a:ext cx="4267200" cy="152400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grpSp>
        <p:nvGrpSpPr>
          <p:cNvPr id="73740" name="Group 33">
            <a:extLst>
              <a:ext uri="{FF2B5EF4-FFF2-40B4-BE49-F238E27FC236}">
                <a16:creationId xmlns:a16="http://schemas.microsoft.com/office/drawing/2014/main" id="{72D90560-7A70-404D-95ED-79BC985EC0EE}"/>
              </a:ext>
            </a:extLst>
          </p:cNvPr>
          <p:cNvGrpSpPr>
            <a:grpSpLocks/>
          </p:cNvGrpSpPr>
          <p:nvPr/>
        </p:nvGrpSpPr>
        <p:grpSpPr bwMode="auto">
          <a:xfrm>
            <a:off x="6324600" y="2895600"/>
            <a:ext cx="192088" cy="427038"/>
            <a:chOff x="7848600" y="4267200"/>
            <a:chExt cx="191429" cy="427463"/>
          </a:xfrm>
        </p:grpSpPr>
        <p:sp>
          <p:nvSpPr>
            <p:cNvPr id="32" name="Oval 31">
              <a:extLst>
                <a:ext uri="{FF2B5EF4-FFF2-40B4-BE49-F238E27FC236}">
                  <a16:creationId xmlns:a16="http://schemas.microsoft.com/office/drawing/2014/main" id="{57E25A7B-AB9E-443D-94E2-74BB72182C69}"/>
                </a:ext>
              </a:extLst>
            </p:cNvPr>
            <p:cNvSpPr/>
            <p:nvPr/>
          </p:nvSpPr>
          <p:spPr>
            <a:xfrm>
              <a:off x="7848600" y="4267200"/>
              <a:ext cx="76200" cy="15240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32">
              <a:extLst>
                <a:ext uri="{FF2B5EF4-FFF2-40B4-BE49-F238E27FC236}">
                  <a16:creationId xmlns:a16="http://schemas.microsoft.com/office/drawing/2014/main" id="{AE759A74-693A-400C-B103-DD12A01DE225}"/>
                </a:ext>
              </a:extLst>
            </p:cNvPr>
            <p:cNvSpPr/>
            <p:nvPr/>
          </p:nvSpPr>
          <p:spPr>
            <a:xfrm>
              <a:off x="7883405" y="4416574"/>
              <a:ext cx="156624" cy="278089"/>
            </a:xfrm>
            <a:custGeom>
              <a:avLst/>
              <a:gdLst>
                <a:gd name="connsiteX0" fmla="*/ 0 w 156117"/>
                <a:gd name="connsiteY0" fmla="*/ 0 h 278780"/>
                <a:gd name="connsiteX1" fmla="*/ 66908 w 156117"/>
                <a:gd name="connsiteY1" fmla="*/ 133815 h 278780"/>
                <a:gd name="connsiteX2" fmla="*/ 156117 w 156117"/>
                <a:gd name="connsiteY2" fmla="*/ 178419 h 278780"/>
                <a:gd name="connsiteX3" fmla="*/ 122664 w 156117"/>
                <a:gd name="connsiteY3" fmla="*/ 189571 h 278780"/>
                <a:gd name="connsiteX4" fmla="*/ 144966 w 156117"/>
                <a:gd name="connsiteY4" fmla="*/ 256478 h 278780"/>
                <a:gd name="connsiteX5" fmla="*/ 144966 w 156117"/>
                <a:gd name="connsiteY5" fmla="*/ 278780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117" h="278780">
                  <a:moveTo>
                    <a:pt x="0" y="0"/>
                  </a:moveTo>
                  <a:cubicBezTo>
                    <a:pt x="18316" y="54948"/>
                    <a:pt x="21516" y="71402"/>
                    <a:pt x="66908" y="133815"/>
                  </a:cubicBezTo>
                  <a:cubicBezTo>
                    <a:pt x="80613" y="152659"/>
                    <a:pt x="142289" y="172888"/>
                    <a:pt x="156117" y="178419"/>
                  </a:cubicBezTo>
                  <a:cubicBezTo>
                    <a:pt x="144966" y="182136"/>
                    <a:pt x="124326" y="177935"/>
                    <a:pt x="122664" y="189571"/>
                  </a:cubicBezTo>
                  <a:cubicBezTo>
                    <a:pt x="119339" y="212843"/>
                    <a:pt x="144966" y="232969"/>
                    <a:pt x="144966" y="256478"/>
                  </a:cubicBezTo>
                  <a:lnTo>
                    <a:pt x="144966" y="278780"/>
                  </a:ln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3741" name="Group 34">
            <a:extLst>
              <a:ext uri="{FF2B5EF4-FFF2-40B4-BE49-F238E27FC236}">
                <a16:creationId xmlns:a16="http://schemas.microsoft.com/office/drawing/2014/main" id="{F79287E3-DB83-487C-B51E-202EF2B32219}"/>
              </a:ext>
            </a:extLst>
          </p:cNvPr>
          <p:cNvGrpSpPr>
            <a:grpSpLocks/>
          </p:cNvGrpSpPr>
          <p:nvPr/>
        </p:nvGrpSpPr>
        <p:grpSpPr bwMode="auto">
          <a:xfrm>
            <a:off x="6324600" y="2438400"/>
            <a:ext cx="192088" cy="427038"/>
            <a:chOff x="7848600" y="4267200"/>
            <a:chExt cx="191429" cy="427463"/>
          </a:xfrm>
        </p:grpSpPr>
        <p:sp>
          <p:nvSpPr>
            <p:cNvPr id="36" name="Oval 35">
              <a:extLst>
                <a:ext uri="{FF2B5EF4-FFF2-40B4-BE49-F238E27FC236}">
                  <a16:creationId xmlns:a16="http://schemas.microsoft.com/office/drawing/2014/main" id="{5B19B278-29E3-451E-AC9F-79BB11A60198}"/>
                </a:ext>
              </a:extLst>
            </p:cNvPr>
            <p:cNvSpPr/>
            <p:nvPr/>
          </p:nvSpPr>
          <p:spPr>
            <a:xfrm>
              <a:off x="7848600" y="4267200"/>
              <a:ext cx="76200" cy="15240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Freeform 36">
              <a:extLst>
                <a:ext uri="{FF2B5EF4-FFF2-40B4-BE49-F238E27FC236}">
                  <a16:creationId xmlns:a16="http://schemas.microsoft.com/office/drawing/2014/main" id="{310747C6-AD93-45AA-A7FA-653DF748CF79}"/>
                </a:ext>
              </a:extLst>
            </p:cNvPr>
            <p:cNvSpPr/>
            <p:nvPr/>
          </p:nvSpPr>
          <p:spPr>
            <a:xfrm>
              <a:off x="7883405" y="4416574"/>
              <a:ext cx="156624" cy="278089"/>
            </a:xfrm>
            <a:custGeom>
              <a:avLst/>
              <a:gdLst>
                <a:gd name="connsiteX0" fmla="*/ 0 w 156117"/>
                <a:gd name="connsiteY0" fmla="*/ 0 h 278780"/>
                <a:gd name="connsiteX1" fmla="*/ 66908 w 156117"/>
                <a:gd name="connsiteY1" fmla="*/ 133815 h 278780"/>
                <a:gd name="connsiteX2" fmla="*/ 156117 w 156117"/>
                <a:gd name="connsiteY2" fmla="*/ 178419 h 278780"/>
                <a:gd name="connsiteX3" fmla="*/ 122664 w 156117"/>
                <a:gd name="connsiteY3" fmla="*/ 189571 h 278780"/>
                <a:gd name="connsiteX4" fmla="*/ 144966 w 156117"/>
                <a:gd name="connsiteY4" fmla="*/ 256478 h 278780"/>
                <a:gd name="connsiteX5" fmla="*/ 144966 w 156117"/>
                <a:gd name="connsiteY5" fmla="*/ 278780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117" h="278780">
                  <a:moveTo>
                    <a:pt x="0" y="0"/>
                  </a:moveTo>
                  <a:cubicBezTo>
                    <a:pt x="18316" y="54948"/>
                    <a:pt x="21516" y="71402"/>
                    <a:pt x="66908" y="133815"/>
                  </a:cubicBezTo>
                  <a:cubicBezTo>
                    <a:pt x="80613" y="152659"/>
                    <a:pt x="142289" y="172888"/>
                    <a:pt x="156117" y="178419"/>
                  </a:cubicBezTo>
                  <a:cubicBezTo>
                    <a:pt x="144966" y="182136"/>
                    <a:pt x="124326" y="177935"/>
                    <a:pt x="122664" y="189571"/>
                  </a:cubicBezTo>
                  <a:cubicBezTo>
                    <a:pt x="119339" y="212843"/>
                    <a:pt x="144966" y="232969"/>
                    <a:pt x="144966" y="256478"/>
                  </a:cubicBezTo>
                  <a:lnTo>
                    <a:pt x="144966" y="278780"/>
                  </a:ln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3742" name="Group 37">
            <a:extLst>
              <a:ext uri="{FF2B5EF4-FFF2-40B4-BE49-F238E27FC236}">
                <a16:creationId xmlns:a16="http://schemas.microsoft.com/office/drawing/2014/main" id="{EB84B704-0F8E-42F1-A6C6-1E2DDFB378A5}"/>
              </a:ext>
            </a:extLst>
          </p:cNvPr>
          <p:cNvGrpSpPr>
            <a:grpSpLocks/>
          </p:cNvGrpSpPr>
          <p:nvPr/>
        </p:nvGrpSpPr>
        <p:grpSpPr bwMode="auto">
          <a:xfrm>
            <a:off x="6781800" y="2514600"/>
            <a:ext cx="192088" cy="427038"/>
            <a:chOff x="7848600" y="4267200"/>
            <a:chExt cx="191429" cy="427463"/>
          </a:xfrm>
        </p:grpSpPr>
        <p:sp>
          <p:nvSpPr>
            <p:cNvPr id="39" name="Oval 38">
              <a:extLst>
                <a:ext uri="{FF2B5EF4-FFF2-40B4-BE49-F238E27FC236}">
                  <a16:creationId xmlns:a16="http://schemas.microsoft.com/office/drawing/2014/main" id="{05BFDF22-0D7B-406F-980A-2DBD2E5E14BD}"/>
                </a:ext>
              </a:extLst>
            </p:cNvPr>
            <p:cNvSpPr/>
            <p:nvPr/>
          </p:nvSpPr>
          <p:spPr>
            <a:xfrm>
              <a:off x="7848600" y="4267200"/>
              <a:ext cx="76200" cy="15240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Freeform 39">
              <a:extLst>
                <a:ext uri="{FF2B5EF4-FFF2-40B4-BE49-F238E27FC236}">
                  <a16:creationId xmlns:a16="http://schemas.microsoft.com/office/drawing/2014/main" id="{54B63FB2-E100-4428-A086-513634365262}"/>
                </a:ext>
              </a:extLst>
            </p:cNvPr>
            <p:cNvSpPr/>
            <p:nvPr/>
          </p:nvSpPr>
          <p:spPr>
            <a:xfrm>
              <a:off x="7883405" y="4416574"/>
              <a:ext cx="156624" cy="278089"/>
            </a:xfrm>
            <a:custGeom>
              <a:avLst/>
              <a:gdLst>
                <a:gd name="connsiteX0" fmla="*/ 0 w 156117"/>
                <a:gd name="connsiteY0" fmla="*/ 0 h 278780"/>
                <a:gd name="connsiteX1" fmla="*/ 66908 w 156117"/>
                <a:gd name="connsiteY1" fmla="*/ 133815 h 278780"/>
                <a:gd name="connsiteX2" fmla="*/ 156117 w 156117"/>
                <a:gd name="connsiteY2" fmla="*/ 178419 h 278780"/>
                <a:gd name="connsiteX3" fmla="*/ 122664 w 156117"/>
                <a:gd name="connsiteY3" fmla="*/ 189571 h 278780"/>
                <a:gd name="connsiteX4" fmla="*/ 144966 w 156117"/>
                <a:gd name="connsiteY4" fmla="*/ 256478 h 278780"/>
                <a:gd name="connsiteX5" fmla="*/ 144966 w 156117"/>
                <a:gd name="connsiteY5" fmla="*/ 278780 h 278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117" h="278780">
                  <a:moveTo>
                    <a:pt x="0" y="0"/>
                  </a:moveTo>
                  <a:cubicBezTo>
                    <a:pt x="18316" y="54948"/>
                    <a:pt x="21516" y="71402"/>
                    <a:pt x="66908" y="133815"/>
                  </a:cubicBezTo>
                  <a:cubicBezTo>
                    <a:pt x="80613" y="152659"/>
                    <a:pt x="142289" y="172888"/>
                    <a:pt x="156117" y="178419"/>
                  </a:cubicBezTo>
                  <a:cubicBezTo>
                    <a:pt x="144966" y="182136"/>
                    <a:pt x="124326" y="177935"/>
                    <a:pt x="122664" y="189571"/>
                  </a:cubicBezTo>
                  <a:cubicBezTo>
                    <a:pt x="119339" y="212843"/>
                    <a:pt x="144966" y="232969"/>
                    <a:pt x="144966" y="256478"/>
                  </a:cubicBezTo>
                  <a:lnTo>
                    <a:pt x="144966" y="278780"/>
                  </a:ln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3743" name="Group 44">
            <a:extLst>
              <a:ext uri="{FF2B5EF4-FFF2-40B4-BE49-F238E27FC236}">
                <a16:creationId xmlns:a16="http://schemas.microsoft.com/office/drawing/2014/main" id="{66DF3FB4-31F4-4F6B-A1B2-04AB2E1E0B97}"/>
              </a:ext>
            </a:extLst>
          </p:cNvPr>
          <p:cNvGrpSpPr>
            <a:grpSpLocks/>
          </p:cNvGrpSpPr>
          <p:nvPr/>
        </p:nvGrpSpPr>
        <p:grpSpPr bwMode="auto">
          <a:xfrm>
            <a:off x="6778625" y="2971800"/>
            <a:ext cx="79375" cy="447675"/>
            <a:chOff x="7772400" y="4038600"/>
            <a:chExt cx="79186" cy="446897"/>
          </a:xfrm>
        </p:grpSpPr>
        <p:sp>
          <p:nvSpPr>
            <p:cNvPr id="42" name="Oval 41">
              <a:extLst>
                <a:ext uri="{FF2B5EF4-FFF2-40B4-BE49-F238E27FC236}">
                  <a16:creationId xmlns:a16="http://schemas.microsoft.com/office/drawing/2014/main" id="{E2CB82E7-213F-4B63-9AB4-D7DE74EE7534}"/>
                </a:ext>
              </a:extLst>
            </p:cNvPr>
            <p:cNvSpPr/>
            <p:nvPr/>
          </p:nvSpPr>
          <p:spPr>
            <a:xfrm>
              <a:off x="7772400" y="4038600"/>
              <a:ext cx="76200" cy="152400"/>
            </a:xfrm>
            <a:prstGeom prst="ellipse">
              <a:avLst/>
            </a:prstGeom>
            <a:ln/>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Freeform 43">
              <a:extLst>
                <a:ext uri="{FF2B5EF4-FFF2-40B4-BE49-F238E27FC236}">
                  <a16:creationId xmlns:a16="http://schemas.microsoft.com/office/drawing/2014/main" id="{F619CE9A-45C1-430F-9B9A-06780715F07C}"/>
                </a:ext>
              </a:extLst>
            </p:cNvPr>
            <p:cNvSpPr/>
            <p:nvPr/>
          </p:nvSpPr>
          <p:spPr>
            <a:xfrm>
              <a:off x="7816744" y="4203413"/>
              <a:ext cx="34842" cy="282084"/>
            </a:xfrm>
            <a:custGeom>
              <a:avLst/>
              <a:gdLst>
                <a:gd name="connsiteX0" fmla="*/ 0 w 34581"/>
                <a:gd name="connsiteY0" fmla="*/ 0 h 281487"/>
                <a:gd name="connsiteX1" fmla="*/ 11151 w 34581"/>
                <a:gd name="connsiteY1" fmla="*/ 234175 h 281487"/>
                <a:gd name="connsiteX2" fmla="*/ 11151 w 34581"/>
                <a:gd name="connsiteY2" fmla="*/ 278780 h 281487"/>
              </a:gdLst>
              <a:ahLst/>
              <a:cxnLst>
                <a:cxn ang="0">
                  <a:pos x="connsiteX0" y="connsiteY0"/>
                </a:cxn>
                <a:cxn ang="0">
                  <a:pos x="connsiteX1" y="connsiteY1"/>
                </a:cxn>
                <a:cxn ang="0">
                  <a:pos x="connsiteX2" y="connsiteY2"/>
                </a:cxn>
              </a:cxnLst>
              <a:rect l="l" t="t" r="r" b="b"/>
              <a:pathLst>
                <a:path w="34581" h="281487">
                  <a:moveTo>
                    <a:pt x="0" y="0"/>
                  </a:moveTo>
                  <a:cubicBezTo>
                    <a:pt x="3717" y="78058"/>
                    <a:pt x="4661" y="156298"/>
                    <a:pt x="11151" y="234175"/>
                  </a:cubicBezTo>
                  <a:cubicBezTo>
                    <a:pt x="15094" y="281487"/>
                    <a:pt x="34581" y="255350"/>
                    <a:pt x="11151" y="278780"/>
                  </a:cubicBezTo>
                </a:path>
              </a:pathLst>
            </a:custGeom>
            <a:ln>
              <a:solidFill>
                <a:schemeClr val="accent1">
                  <a:shade val="50000"/>
                  <a:alpha val="66000"/>
                </a:schemeClr>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3744" name="Group 48">
            <a:extLst>
              <a:ext uri="{FF2B5EF4-FFF2-40B4-BE49-F238E27FC236}">
                <a16:creationId xmlns:a16="http://schemas.microsoft.com/office/drawing/2014/main" id="{A9CF50EF-20AF-4EF1-99B8-5037D57C2EF6}"/>
              </a:ext>
            </a:extLst>
          </p:cNvPr>
          <p:cNvGrpSpPr>
            <a:grpSpLocks/>
          </p:cNvGrpSpPr>
          <p:nvPr/>
        </p:nvGrpSpPr>
        <p:grpSpPr bwMode="auto">
          <a:xfrm rot="-3196947">
            <a:off x="5327651" y="1512887"/>
            <a:ext cx="106362" cy="531813"/>
            <a:chOff x="7772400" y="4038600"/>
            <a:chExt cx="79186" cy="446897"/>
          </a:xfrm>
        </p:grpSpPr>
        <p:sp>
          <p:nvSpPr>
            <p:cNvPr id="50" name="Oval 49">
              <a:extLst>
                <a:ext uri="{FF2B5EF4-FFF2-40B4-BE49-F238E27FC236}">
                  <a16:creationId xmlns:a16="http://schemas.microsoft.com/office/drawing/2014/main" id="{9DD306F7-6140-4B8A-AED6-E95B19E0B975}"/>
                </a:ext>
              </a:extLst>
            </p:cNvPr>
            <p:cNvSpPr/>
            <p:nvPr/>
          </p:nvSpPr>
          <p:spPr>
            <a:xfrm>
              <a:off x="7772400" y="4038600"/>
              <a:ext cx="76200" cy="15240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Freeform 50">
              <a:extLst>
                <a:ext uri="{FF2B5EF4-FFF2-40B4-BE49-F238E27FC236}">
                  <a16:creationId xmlns:a16="http://schemas.microsoft.com/office/drawing/2014/main" id="{28121113-F27A-48C8-B1AC-BF21EB8543FB}"/>
                </a:ext>
              </a:extLst>
            </p:cNvPr>
            <p:cNvSpPr/>
            <p:nvPr/>
          </p:nvSpPr>
          <p:spPr>
            <a:xfrm>
              <a:off x="7830426" y="4172910"/>
              <a:ext cx="34274" cy="281478"/>
            </a:xfrm>
            <a:custGeom>
              <a:avLst/>
              <a:gdLst>
                <a:gd name="connsiteX0" fmla="*/ 0 w 34581"/>
                <a:gd name="connsiteY0" fmla="*/ 0 h 281487"/>
                <a:gd name="connsiteX1" fmla="*/ 11151 w 34581"/>
                <a:gd name="connsiteY1" fmla="*/ 234175 h 281487"/>
                <a:gd name="connsiteX2" fmla="*/ 11151 w 34581"/>
                <a:gd name="connsiteY2" fmla="*/ 278780 h 281487"/>
              </a:gdLst>
              <a:ahLst/>
              <a:cxnLst>
                <a:cxn ang="0">
                  <a:pos x="connsiteX0" y="connsiteY0"/>
                </a:cxn>
                <a:cxn ang="0">
                  <a:pos x="connsiteX1" y="connsiteY1"/>
                </a:cxn>
                <a:cxn ang="0">
                  <a:pos x="connsiteX2" y="connsiteY2"/>
                </a:cxn>
              </a:cxnLst>
              <a:rect l="l" t="t" r="r" b="b"/>
              <a:pathLst>
                <a:path w="34581" h="281487">
                  <a:moveTo>
                    <a:pt x="0" y="0"/>
                  </a:moveTo>
                  <a:cubicBezTo>
                    <a:pt x="3717" y="78058"/>
                    <a:pt x="4661" y="156298"/>
                    <a:pt x="11151" y="234175"/>
                  </a:cubicBezTo>
                  <a:cubicBezTo>
                    <a:pt x="15094" y="281487"/>
                    <a:pt x="34581" y="255350"/>
                    <a:pt x="11151" y="27878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3745" name="Group 51">
            <a:extLst>
              <a:ext uri="{FF2B5EF4-FFF2-40B4-BE49-F238E27FC236}">
                <a16:creationId xmlns:a16="http://schemas.microsoft.com/office/drawing/2014/main" id="{A7B100B0-8130-4DD1-B827-B07662F35389}"/>
              </a:ext>
            </a:extLst>
          </p:cNvPr>
          <p:cNvGrpSpPr>
            <a:grpSpLocks/>
          </p:cNvGrpSpPr>
          <p:nvPr/>
        </p:nvGrpSpPr>
        <p:grpSpPr bwMode="auto">
          <a:xfrm rot="-3196947">
            <a:off x="5491957" y="1740694"/>
            <a:ext cx="106362" cy="533400"/>
            <a:chOff x="7772400" y="4038600"/>
            <a:chExt cx="79186" cy="446897"/>
          </a:xfrm>
        </p:grpSpPr>
        <p:sp>
          <p:nvSpPr>
            <p:cNvPr id="53" name="Oval 52">
              <a:extLst>
                <a:ext uri="{FF2B5EF4-FFF2-40B4-BE49-F238E27FC236}">
                  <a16:creationId xmlns:a16="http://schemas.microsoft.com/office/drawing/2014/main" id="{636CF4BD-25FF-46C4-8064-10AABBEB6F2A}"/>
                </a:ext>
              </a:extLst>
            </p:cNvPr>
            <p:cNvSpPr/>
            <p:nvPr/>
          </p:nvSpPr>
          <p:spPr>
            <a:xfrm>
              <a:off x="7772400" y="4038600"/>
              <a:ext cx="76200" cy="152400"/>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Freeform 53">
              <a:extLst>
                <a:ext uri="{FF2B5EF4-FFF2-40B4-BE49-F238E27FC236}">
                  <a16:creationId xmlns:a16="http://schemas.microsoft.com/office/drawing/2014/main" id="{DA1C4179-D0D3-474F-9076-6D07E374C2D3}"/>
                </a:ext>
              </a:extLst>
            </p:cNvPr>
            <p:cNvSpPr/>
            <p:nvPr/>
          </p:nvSpPr>
          <p:spPr>
            <a:xfrm>
              <a:off x="7830427" y="4172509"/>
              <a:ext cx="34274" cy="281971"/>
            </a:xfrm>
            <a:custGeom>
              <a:avLst/>
              <a:gdLst>
                <a:gd name="connsiteX0" fmla="*/ 0 w 34581"/>
                <a:gd name="connsiteY0" fmla="*/ 0 h 281487"/>
                <a:gd name="connsiteX1" fmla="*/ 11151 w 34581"/>
                <a:gd name="connsiteY1" fmla="*/ 234175 h 281487"/>
                <a:gd name="connsiteX2" fmla="*/ 11151 w 34581"/>
                <a:gd name="connsiteY2" fmla="*/ 278780 h 281487"/>
              </a:gdLst>
              <a:ahLst/>
              <a:cxnLst>
                <a:cxn ang="0">
                  <a:pos x="connsiteX0" y="connsiteY0"/>
                </a:cxn>
                <a:cxn ang="0">
                  <a:pos x="connsiteX1" y="connsiteY1"/>
                </a:cxn>
                <a:cxn ang="0">
                  <a:pos x="connsiteX2" y="connsiteY2"/>
                </a:cxn>
              </a:cxnLst>
              <a:rect l="l" t="t" r="r" b="b"/>
              <a:pathLst>
                <a:path w="34581" h="281487">
                  <a:moveTo>
                    <a:pt x="0" y="0"/>
                  </a:moveTo>
                  <a:cubicBezTo>
                    <a:pt x="3717" y="78058"/>
                    <a:pt x="4661" y="156298"/>
                    <a:pt x="11151" y="234175"/>
                  </a:cubicBezTo>
                  <a:cubicBezTo>
                    <a:pt x="15094" y="281487"/>
                    <a:pt x="34581" y="255350"/>
                    <a:pt x="11151" y="278780"/>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61">
            <a:extLst>
              <a:ext uri="{FF2B5EF4-FFF2-40B4-BE49-F238E27FC236}">
                <a16:creationId xmlns:a16="http://schemas.microsoft.com/office/drawing/2014/main" id="{F7362B2E-4E5B-42E7-BC81-571BBC0BE77E}"/>
              </a:ext>
            </a:extLst>
          </p:cNvPr>
          <p:cNvGrpSpPr>
            <a:grpSpLocks/>
          </p:cNvGrpSpPr>
          <p:nvPr/>
        </p:nvGrpSpPr>
        <p:grpSpPr bwMode="auto">
          <a:xfrm>
            <a:off x="6705600" y="3429000"/>
            <a:ext cx="152400" cy="533400"/>
            <a:chOff x="6705600" y="3429000"/>
            <a:chExt cx="152400" cy="533400"/>
          </a:xfrm>
        </p:grpSpPr>
        <p:sp>
          <p:nvSpPr>
            <p:cNvPr id="58" name="Oval 57">
              <a:extLst>
                <a:ext uri="{FF2B5EF4-FFF2-40B4-BE49-F238E27FC236}">
                  <a16:creationId xmlns:a16="http://schemas.microsoft.com/office/drawing/2014/main" id="{78B8A287-6DD5-4063-824B-67A97C254072}"/>
                </a:ext>
              </a:extLst>
            </p:cNvPr>
            <p:cNvSpPr/>
            <p:nvPr/>
          </p:nvSpPr>
          <p:spPr>
            <a:xfrm flipH="1" flipV="1">
              <a:off x="6705600" y="38862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Oval 58">
              <a:extLst>
                <a:ext uri="{FF2B5EF4-FFF2-40B4-BE49-F238E27FC236}">
                  <a16:creationId xmlns:a16="http://schemas.microsoft.com/office/drawing/2014/main" id="{BCEB5E45-79EC-4C1E-938B-E7E732BC90DB}"/>
                </a:ext>
              </a:extLst>
            </p:cNvPr>
            <p:cNvSpPr/>
            <p:nvPr/>
          </p:nvSpPr>
          <p:spPr>
            <a:xfrm flipH="1" flipV="1">
              <a:off x="6781800" y="37338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Oval 59">
              <a:extLst>
                <a:ext uri="{FF2B5EF4-FFF2-40B4-BE49-F238E27FC236}">
                  <a16:creationId xmlns:a16="http://schemas.microsoft.com/office/drawing/2014/main" id="{20FB330B-E0C9-4CD9-91B2-B39F43AF9628}"/>
                </a:ext>
              </a:extLst>
            </p:cNvPr>
            <p:cNvSpPr/>
            <p:nvPr/>
          </p:nvSpPr>
          <p:spPr>
            <a:xfrm flipH="1" flipV="1">
              <a:off x="6705600" y="34290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Oval 60">
              <a:extLst>
                <a:ext uri="{FF2B5EF4-FFF2-40B4-BE49-F238E27FC236}">
                  <a16:creationId xmlns:a16="http://schemas.microsoft.com/office/drawing/2014/main" id="{C0AE04EE-64B8-44A5-B023-8B5C60C2486A}"/>
                </a:ext>
              </a:extLst>
            </p:cNvPr>
            <p:cNvSpPr/>
            <p:nvPr/>
          </p:nvSpPr>
          <p:spPr>
            <a:xfrm flipH="1" flipV="1">
              <a:off x="6781800" y="35814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9" name="Group 62">
            <a:extLst>
              <a:ext uri="{FF2B5EF4-FFF2-40B4-BE49-F238E27FC236}">
                <a16:creationId xmlns:a16="http://schemas.microsoft.com/office/drawing/2014/main" id="{5287B635-3E88-4A00-89B4-4A62F249E8B1}"/>
              </a:ext>
            </a:extLst>
          </p:cNvPr>
          <p:cNvGrpSpPr>
            <a:grpSpLocks/>
          </p:cNvGrpSpPr>
          <p:nvPr/>
        </p:nvGrpSpPr>
        <p:grpSpPr bwMode="auto">
          <a:xfrm>
            <a:off x="6781800" y="2895600"/>
            <a:ext cx="152400" cy="533400"/>
            <a:chOff x="6705600" y="3429000"/>
            <a:chExt cx="152400" cy="533400"/>
          </a:xfrm>
        </p:grpSpPr>
        <p:sp>
          <p:nvSpPr>
            <p:cNvPr id="64" name="Oval 63">
              <a:extLst>
                <a:ext uri="{FF2B5EF4-FFF2-40B4-BE49-F238E27FC236}">
                  <a16:creationId xmlns:a16="http://schemas.microsoft.com/office/drawing/2014/main" id="{CF37DA54-9FDB-44D9-984A-3BFA1CF222AD}"/>
                </a:ext>
              </a:extLst>
            </p:cNvPr>
            <p:cNvSpPr/>
            <p:nvPr/>
          </p:nvSpPr>
          <p:spPr>
            <a:xfrm flipH="1" flipV="1">
              <a:off x="6705600" y="38862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Oval 64">
              <a:extLst>
                <a:ext uri="{FF2B5EF4-FFF2-40B4-BE49-F238E27FC236}">
                  <a16:creationId xmlns:a16="http://schemas.microsoft.com/office/drawing/2014/main" id="{4AEF2C74-4DA9-4D64-99A8-354E0C105AC0}"/>
                </a:ext>
              </a:extLst>
            </p:cNvPr>
            <p:cNvSpPr/>
            <p:nvPr/>
          </p:nvSpPr>
          <p:spPr>
            <a:xfrm flipH="1" flipV="1">
              <a:off x="6781800" y="37338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Oval 65">
              <a:extLst>
                <a:ext uri="{FF2B5EF4-FFF2-40B4-BE49-F238E27FC236}">
                  <a16:creationId xmlns:a16="http://schemas.microsoft.com/office/drawing/2014/main" id="{48B7541F-3516-4CC7-AC75-92145FB82408}"/>
                </a:ext>
              </a:extLst>
            </p:cNvPr>
            <p:cNvSpPr/>
            <p:nvPr/>
          </p:nvSpPr>
          <p:spPr>
            <a:xfrm flipH="1" flipV="1">
              <a:off x="6705600" y="34290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Oval 66">
              <a:extLst>
                <a:ext uri="{FF2B5EF4-FFF2-40B4-BE49-F238E27FC236}">
                  <a16:creationId xmlns:a16="http://schemas.microsoft.com/office/drawing/2014/main" id="{46AA61F3-948A-47C1-959A-0A1D36467A4B}"/>
                </a:ext>
              </a:extLst>
            </p:cNvPr>
            <p:cNvSpPr/>
            <p:nvPr/>
          </p:nvSpPr>
          <p:spPr>
            <a:xfrm flipH="1" flipV="1">
              <a:off x="6781800" y="3581400"/>
              <a:ext cx="76200"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0" name="Group 67">
            <a:extLst>
              <a:ext uri="{FF2B5EF4-FFF2-40B4-BE49-F238E27FC236}">
                <a16:creationId xmlns:a16="http://schemas.microsoft.com/office/drawing/2014/main" id="{EF387852-C31D-4491-A876-14549DEC8ACB}"/>
              </a:ext>
            </a:extLst>
          </p:cNvPr>
          <p:cNvGrpSpPr>
            <a:grpSpLocks/>
          </p:cNvGrpSpPr>
          <p:nvPr/>
        </p:nvGrpSpPr>
        <p:grpSpPr bwMode="auto">
          <a:xfrm>
            <a:off x="6858000" y="2362200"/>
            <a:ext cx="152400" cy="533400"/>
            <a:chOff x="6705600" y="3429000"/>
            <a:chExt cx="152400" cy="533400"/>
          </a:xfrm>
        </p:grpSpPr>
        <p:sp>
          <p:nvSpPr>
            <p:cNvPr id="69" name="Oval 68">
              <a:extLst>
                <a:ext uri="{FF2B5EF4-FFF2-40B4-BE49-F238E27FC236}">
                  <a16:creationId xmlns:a16="http://schemas.microsoft.com/office/drawing/2014/main" id="{E4B3D1AA-81C3-4705-BB8C-D4F2BE22A7CB}"/>
                </a:ext>
              </a:extLst>
            </p:cNvPr>
            <p:cNvSpPr/>
            <p:nvPr/>
          </p:nvSpPr>
          <p:spPr>
            <a:xfrm flipH="1" flipV="1">
              <a:off x="6705600" y="38862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a:extLst>
                <a:ext uri="{FF2B5EF4-FFF2-40B4-BE49-F238E27FC236}">
                  <a16:creationId xmlns:a16="http://schemas.microsoft.com/office/drawing/2014/main" id="{1093C323-634B-4900-A1CD-40C3379C4106}"/>
                </a:ext>
              </a:extLst>
            </p:cNvPr>
            <p:cNvSpPr/>
            <p:nvPr/>
          </p:nvSpPr>
          <p:spPr>
            <a:xfrm flipH="1" flipV="1">
              <a:off x="6781800" y="37338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a:extLst>
                <a:ext uri="{FF2B5EF4-FFF2-40B4-BE49-F238E27FC236}">
                  <a16:creationId xmlns:a16="http://schemas.microsoft.com/office/drawing/2014/main" id="{845E4150-7A4C-4550-8BB5-C2130308D9B0}"/>
                </a:ext>
              </a:extLst>
            </p:cNvPr>
            <p:cNvSpPr/>
            <p:nvPr/>
          </p:nvSpPr>
          <p:spPr>
            <a:xfrm flipH="1" flipV="1">
              <a:off x="6705600" y="34290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a:extLst>
                <a:ext uri="{FF2B5EF4-FFF2-40B4-BE49-F238E27FC236}">
                  <a16:creationId xmlns:a16="http://schemas.microsoft.com/office/drawing/2014/main" id="{24C9B3EB-547B-4A32-841E-95058B6A6211}"/>
                </a:ext>
              </a:extLst>
            </p:cNvPr>
            <p:cNvSpPr/>
            <p:nvPr/>
          </p:nvSpPr>
          <p:spPr>
            <a:xfrm flipH="1" flipV="1">
              <a:off x="6781800" y="35814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1" name="Group 72">
            <a:extLst>
              <a:ext uri="{FF2B5EF4-FFF2-40B4-BE49-F238E27FC236}">
                <a16:creationId xmlns:a16="http://schemas.microsoft.com/office/drawing/2014/main" id="{DCF67531-19F6-4B00-847B-4C647670CB97}"/>
              </a:ext>
            </a:extLst>
          </p:cNvPr>
          <p:cNvGrpSpPr>
            <a:grpSpLocks/>
          </p:cNvGrpSpPr>
          <p:nvPr/>
        </p:nvGrpSpPr>
        <p:grpSpPr bwMode="auto">
          <a:xfrm>
            <a:off x="6400800" y="2438400"/>
            <a:ext cx="152400" cy="533400"/>
            <a:chOff x="6705600" y="3429000"/>
            <a:chExt cx="152400" cy="533400"/>
          </a:xfrm>
        </p:grpSpPr>
        <p:sp>
          <p:nvSpPr>
            <p:cNvPr id="74" name="Oval 73">
              <a:extLst>
                <a:ext uri="{FF2B5EF4-FFF2-40B4-BE49-F238E27FC236}">
                  <a16:creationId xmlns:a16="http://schemas.microsoft.com/office/drawing/2014/main" id="{F55FDAF4-12ED-4D0D-91F5-88E9A848EB62}"/>
                </a:ext>
              </a:extLst>
            </p:cNvPr>
            <p:cNvSpPr/>
            <p:nvPr/>
          </p:nvSpPr>
          <p:spPr>
            <a:xfrm flipH="1" flipV="1">
              <a:off x="6705600" y="38862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Oval 74">
              <a:extLst>
                <a:ext uri="{FF2B5EF4-FFF2-40B4-BE49-F238E27FC236}">
                  <a16:creationId xmlns:a16="http://schemas.microsoft.com/office/drawing/2014/main" id="{C8CF2DC8-FC8D-42B7-94B4-36793BFFEA67}"/>
                </a:ext>
              </a:extLst>
            </p:cNvPr>
            <p:cNvSpPr/>
            <p:nvPr/>
          </p:nvSpPr>
          <p:spPr>
            <a:xfrm flipH="1" flipV="1">
              <a:off x="6781800" y="37338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716EAA2F-8758-48EC-920C-BEB95E3A1752}"/>
                </a:ext>
              </a:extLst>
            </p:cNvPr>
            <p:cNvSpPr/>
            <p:nvPr/>
          </p:nvSpPr>
          <p:spPr>
            <a:xfrm flipH="1" flipV="1">
              <a:off x="6705600" y="34290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Oval 76">
              <a:extLst>
                <a:ext uri="{FF2B5EF4-FFF2-40B4-BE49-F238E27FC236}">
                  <a16:creationId xmlns:a16="http://schemas.microsoft.com/office/drawing/2014/main" id="{DBB3B307-9CAD-4000-A9CF-7E52E978A12C}"/>
                </a:ext>
              </a:extLst>
            </p:cNvPr>
            <p:cNvSpPr/>
            <p:nvPr/>
          </p:nvSpPr>
          <p:spPr>
            <a:xfrm flipH="1" flipV="1">
              <a:off x="6781800" y="35814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2" name="Group 77">
            <a:extLst>
              <a:ext uri="{FF2B5EF4-FFF2-40B4-BE49-F238E27FC236}">
                <a16:creationId xmlns:a16="http://schemas.microsoft.com/office/drawing/2014/main" id="{4D38F7FB-E1D2-4D00-9EA0-65BA24698C29}"/>
              </a:ext>
            </a:extLst>
          </p:cNvPr>
          <p:cNvGrpSpPr>
            <a:grpSpLocks/>
          </p:cNvGrpSpPr>
          <p:nvPr/>
        </p:nvGrpSpPr>
        <p:grpSpPr bwMode="auto">
          <a:xfrm>
            <a:off x="6324600" y="3048000"/>
            <a:ext cx="152400" cy="533400"/>
            <a:chOff x="6705600" y="3429000"/>
            <a:chExt cx="152400" cy="533400"/>
          </a:xfrm>
        </p:grpSpPr>
        <p:sp>
          <p:nvSpPr>
            <p:cNvPr id="79" name="Oval 78">
              <a:extLst>
                <a:ext uri="{FF2B5EF4-FFF2-40B4-BE49-F238E27FC236}">
                  <a16:creationId xmlns:a16="http://schemas.microsoft.com/office/drawing/2014/main" id="{B61725DE-BFA9-4499-A064-8DB5C7CD2E45}"/>
                </a:ext>
              </a:extLst>
            </p:cNvPr>
            <p:cNvSpPr/>
            <p:nvPr/>
          </p:nvSpPr>
          <p:spPr>
            <a:xfrm flipH="1" flipV="1">
              <a:off x="6705600" y="3886200"/>
              <a:ext cx="76200" cy="76200"/>
            </a:xfrm>
            <a:prstGeom prst="ellipse">
              <a:avLst/>
            </a:prstGeom>
            <a:solidFill>
              <a:srgbClr val="C00000"/>
            </a:solidFill>
            <a:ln>
              <a:solidFill>
                <a:schemeClr val="accent1">
                  <a:shade val="50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a:extLst>
                <a:ext uri="{FF2B5EF4-FFF2-40B4-BE49-F238E27FC236}">
                  <a16:creationId xmlns:a16="http://schemas.microsoft.com/office/drawing/2014/main" id="{13B94939-F114-463F-B707-088C2926FF9E}"/>
                </a:ext>
              </a:extLst>
            </p:cNvPr>
            <p:cNvSpPr/>
            <p:nvPr/>
          </p:nvSpPr>
          <p:spPr>
            <a:xfrm flipH="1" flipV="1">
              <a:off x="6781800" y="3733800"/>
              <a:ext cx="76200" cy="76200"/>
            </a:xfrm>
            <a:prstGeom prst="ellipse">
              <a:avLst/>
            </a:prstGeom>
            <a:solidFill>
              <a:srgbClr val="C00000"/>
            </a:solidFill>
            <a:ln>
              <a:solidFill>
                <a:schemeClr val="accent1">
                  <a:shade val="50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a:extLst>
                <a:ext uri="{FF2B5EF4-FFF2-40B4-BE49-F238E27FC236}">
                  <a16:creationId xmlns:a16="http://schemas.microsoft.com/office/drawing/2014/main" id="{15806419-2A06-4831-A809-2E23E37F6A3D}"/>
                </a:ext>
              </a:extLst>
            </p:cNvPr>
            <p:cNvSpPr/>
            <p:nvPr/>
          </p:nvSpPr>
          <p:spPr>
            <a:xfrm flipH="1" flipV="1">
              <a:off x="6705600" y="3429000"/>
              <a:ext cx="76200" cy="76200"/>
            </a:xfrm>
            <a:prstGeom prst="ellipse">
              <a:avLst/>
            </a:prstGeom>
            <a:solidFill>
              <a:srgbClr val="C00000"/>
            </a:solidFill>
            <a:ln>
              <a:solidFill>
                <a:schemeClr val="accent1">
                  <a:shade val="50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a:extLst>
                <a:ext uri="{FF2B5EF4-FFF2-40B4-BE49-F238E27FC236}">
                  <a16:creationId xmlns:a16="http://schemas.microsoft.com/office/drawing/2014/main" id="{F422DB85-4703-4929-B0C7-B786406D26D7}"/>
                </a:ext>
              </a:extLst>
            </p:cNvPr>
            <p:cNvSpPr/>
            <p:nvPr/>
          </p:nvSpPr>
          <p:spPr>
            <a:xfrm flipH="1" flipV="1">
              <a:off x="6781800" y="3581400"/>
              <a:ext cx="76200" cy="76200"/>
            </a:xfrm>
            <a:prstGeom prst="ellipse">
              <a:avLst/>
            </a:prstGeom>
            <a:solidFill>
              <a:srgbClr val="C00000"/>
            </a:solidFill>
            <a:ln>
              <a:solidFill>
                <a:schemeClr val="accent1">
                  <a:shade val="50000"/>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3" name="Group 82">
            <a:extLst>
              <a:ext uri="{FF2B5EF4-FFF2-40B4-BE49-F238E27FC236}">
                <a16:creationId xmlns:a16="http://schemas.microsoft.com/office/drawing/2014/main" id="{C6443050-191D-4E73-B15F-8DE171E9BD9F}"/>
              </a:ext>
            </a:extLst>
          </p:cNvPr>
          <p:cNvGrpSpPr>
            <a:grpSpLocks/>
          </p:cNvGrpSpPr>
          <p:nvPr/>
        </p:nvGrpSpPr>
        <p:grpSpPr bwMode="auto">
          <a:xfrm>
            <a:off x="6400800" y="3276600"/>
            <a:ext cx="152400" cy="533400"/>
            <a:chOff x="6705600" y="3429000"/>
            <a:chExt cx="152400" cy="533400"/>
          </a:xfrm>
        </p:grpSpPr>
        <p:sp>
          <p:nvSpPr>
            <p:cNvPr id="84" name="Oval 83">
              <a:extLst>
                <a:ext uri="{FF2B5EF4-FFF2-40B4-BE49-F238E27FC236}">
                  <a16:creationId xmlns:a16="http://schemas.microsoft.com/office/drawing/2014/main" id="{E7B92BFA-D722-4CDF-91B5-2F1E8B451EAC}"/>
                </a:ext>
              </a:extLst>
            </p:cNvPr>
            <p:cNvSpPr/>
            <p:nvPr/>
          </p:nvSpPr>
          <p:spPr>
            <a:xfrm flipH="1" flipV="1">
              <a:off x="6705600" y="38862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a:extLst>
                <a:ext uri="{FF2B5EF4-FFF2-40B4-BE49-F238E27FC236}">
                  <a16:creationId xmlns:a16="http://schemas.microsoft.com/office/drawing/2014/main" id="{281C6996-54CF-4AF3-B280-FFFCA32ED6B7}"/>
                </a:ext>
              </a:extLst>
            </p:cNvPr>
            <p:cNvSpPr/>
            <p:nvPr/>
          </p:nvSpPr>
          <p:spPr>
            <a:xfrm flipH="1" flipV="1">
              <a:off x="6781800" y="37338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a:extLst>
                <a:ext uri="{FF2B5EF4-FFF2-40B4-BE49-F238E27FC236}">
                  <a16:creationId xmlns:a16="http://schemas.microsoft.com/office/drawing/2014/main" id="{8A8D7A9E-7E03-4460-AA6F-F40F5055FBE0}"/>
                </a:ext>
              </a:extLst>
            </p:cNvPr>
            <p:cNvSpPr/>
            <p:nvPr/>
          </p:nvSpPr>
          <p:spPr>
            <a:xfrm flipH="1" flipV="1">
              <a:off x="6705600" y="34290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a:extLst>
                <a:ext uri="{FF2B5EF4-FFF2-40B4-BE49-F238E27FC236}">
                  <a16:creationId xmlns:a16="http://schemas.microsoft.com/office/drawing/2014/main" id="{CF31D2C0-EEC0-46E3-83AA-2CD8B7D24A83}"/>
                </a:ext>
              </a:extLst>
            </p:cNvPr>
            <p:cNvSpPr/>
            <p:nvPr/>
          </p:nvSpPr>
          <p:spPr>
            <a:xfrm flipH="1" flipV="1">
              <a:off x="6781800" y="3581400"/>
              <a:ext cx="76200" cy="76200"/>
            </a:xfrm>
            <a:prstGeom prst="ellipse">
              <a:avLst/>
            </a:prstGeom>
            <a:ln/>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88" name="Oval 87">
            <a:extLst>
              <a:ext uri="{FF2B5EF4-FFF2-40B4-BE49-F238E27FC236}">
                <a16:creationId xmlns:a16="http://schemas.microsoft.com/office/drawing/2014/main" id="{8DF6D69E-56A9-4169-9A16-936F330E16DE}"/>
              </a:ext>
            </a:extLst>
          </p:cNvPr>
          <p:cNvSpPr/>
          <p:nvPr/>
        </p:nvSpPr>
        <p:spPr>
          <a:xfrm>
            <a:off x="5943600" y="19812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a:extLst>
              <a:ext uri="{FF2B5EF4-FFF2-40B4-BE49-F238E27FC236}">
                <a16:creationId xmlns:a16="http://schemas.microsoft.com/office/drawing/2014/main" id="{EF01906D-2764-42F7-AC25-C7801F9949E2}"/>
              </a:ext>
            </a:extLst>
          </p:cNvPr>
          <p:cNvSpPr/>
          <p:nvPr/>
        </p:nvSpPr>
        <p:spPr>
          <a:xfrm>
            <a:off x="5791200" y="19812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0" name="Oval 89">
            <a:extLst>
              <a:ext uri="{FF2B5EF4-FFF2-40B4-BE49-F238E27FC236}">
                <a16:creationId xmlns:a16="http://schemas.microsoft.com/office/drawing/2014/main" id="{2C61A69F-FE90-453D-A8CA-22FB331A6B2B}"/>
              </a:ext>
            </a:extLst>
          </p:cNvPr>
          <p:cNvSpPr/>
          <p:nvPr/>
        </p:nvSpPr>
        <p:spPr>
          <a:xfrm>
            <a:off x="5638800" y="19812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Oval 90">
            <a:extLst>
              <a:ext uri="{FF2B5EF4-FFF2-40B4-BE49-F238E27FC236}">
                <a16:creationId xmlns:a16="http://schemas.microsoft.com/office/drawing/2014/main" id="{5D5B2ACD-5F0C-45B7-B323-5C22AF11666A}"/>
              </a:ext>
            </a:extLst>
          </p:cNvPr>
          <p:cNvSpPr/>
          <p:nvPr/>
        </p:nvSpPr>
        <p:spPr>
          <a:xfrm>
            <a:off x="5410200" y="20574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2" name="Oval 91">
            <a:extLst>
              <a:ext uri="{FF2B5EF4-FFF2-40B4-BE49-F238E27FC236}">
                <a16:creationId xmlns:a16="http://schemas.microsoft.com/office/drawing/2014/main" id="{47744C3C-88B3-4EDC-BADA-F8435E0F36F5}"/>
              </a:ext>
            </a:extLst>
          </p:cNvPr>
          <p:cNvSpPr/>
          <p:nvPr/>
        </p:nvSpPr>
        <p:spPr>
          <a:xfrm>
            <a:off x="5257800" y="19050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3" name="Oval 92">
            <a:extLst>
              <a:ext uri="{FF2B5EF4-FFF2-40B4-BE49-F238E27FC236}">
                <a16:creationId xmlns:a16="http://schemas.microsoft.com/office/drawing/2014/main" id="{9D51AC5F-4DBC-4230-9C27-0984A7000577}"/>
              </a:ext>
            </a:extLst>
          </p:cNvPr>
          <p:cNvSpPr/>
          <p:nvPr/>
        </p:nvSpPr>
        <p:spPr>
          <a:xfrm>
            <a:off x="5105400" y="17526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4" name="Oval 93">
            <a:extLst>
              <a:ext uri="{FF2B5EF4-FFF2-40B4-BE49-F238E27FC236}">
                <a16:creationId xmlns:a16="http://schemas.microsoft.com/office/drawing/2014/main" id="{C5B2EC48-E7FE-4AB8-97AE-FECE00559108}"/>
              </a:ext>
            </a:extLst>
          </p:cNvPr>
          <p:cNvSpPr/>
          <p:nvPr/>
        </p:nvSpPr>
        <p:spPr>
          <a:xfrm>
            <a:off x="4907281" y="16002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5" name="Oval 94">
            <a:extLst>
              <a:ext uri="{FF2B5EF4-FFF2-40B4-BE49-F238E27FC236}">
                <a16:creationId xmlns:a16="http://schemas.microsoft.com/office/drawing/2014/main" id="{29B35B7B-7A6D-4B31-94A7-C6C86DAB83F5}"/>
              </a:ext>
            </a:extLst>
          </p:cNvPr>
          <p:cNvSpPr/>
          <p:nvPr/>
        </p:nvSpPr>
        <p:spPr>
          <a:xfrm>
            <a:off x="4724400" y="14478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6" name="Oval 95">
            <a:extLst>
              <a:ext uri="{FF2B5EF4-FFF2-40B4-BE49-F238E27FC236}">
                <a16:creationId xmlns:a16="http://schemas.microsoft.com/office/drawing/2014/main" id="{6349E821-A93E-47A5-A480-E7D70C0EDBCD}"/>
              </a:ext>
            </a:extLst>
          </p:cNvPr>
          <p:cNvSpPr/>
          <p:nvPr/>
        </p:nvSpPr>
        <p:spPr>
          <a:xfrm>
            <a:off x="4419600" y="14478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7" name="Oval 96">
            <a:extLst>
              <a:ext uri="{FF2B5EF4-FFF2-40B4-BE49-F238E27FC236}">
                <a16:creationId xmlns:a16="http://schemas.microsoft.com/office/drawing/2014/main" id="{B0BD8C86-6DBB-4DE9-B967-6FD4B2C1CCCD}"/>
              </a:ext>
            </a:extLst>
          </p:cNvPr>
          <p:cNvSpPr/>
          <p:nvPr/>
        </p:nvSpPr>
        <p:spPr>
          <a:xfrm>
            <a:off x="4191000" y="14478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8" name="Oval 97">
            <a:extLst>
              <a:ext uri="{FF2B5EF4-FFF2-40B4-BE49-F238E27FC236}">
                <a16:creationId xmlns:a16="http://schemas.microsoft.com/office/drawing/2014/main" id="{7360B3A5-A0BC-479E-9487-BE12241F7C9C}"/>
              </a:ext>
            </a:extLst>
          </p:cNvPr>
          <p:cNvSpPr/>
          <p:nvPr/>
        </p:nvSpPr>
        <p:spPr>
          <a:xfrm>
            <a:off x="4114800" y="16764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9" name="Oval 98">
            <a:extLst>
              <a:ext uri="{FF2B5EF4-FFF2-40B4-BE49-F238E27FC236}">
                <a16:creationId xmlns:a16="http://schemas.microsoft.com/office/drawing/2014/main" id="{2CAE096A-8644-49ED-8348-18C52FDFB78B}"/>
              </a:ext>
            </a:extLst>
          </p:cNvPr>
          <p:cNvSpPr/>
          <p:nvPr/>
        </p:nvSpPr>
        <p:spPr>
          <a:xfrm>
            <a:off x="3962400" y="19050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0" name="Oval 99">
            <a:extLst>
              <a:ext uri="{FF2B5EF4-FFF2-40B4-BE49-F238E27FC236}">
                <a16:creationId xmlns:a16="http://schemas.microsoft.com/office/drawing/2014/main" id="{30303C1B-AF6F-47C2-A381-E62BE9183E4C}"/>
              </a:ext>
            </a:extLst>
          </p:cNvPr>
          <p:cNvSpPr/>
          <p:nvPr/>
        </p:nvSpPr>
        <p:spPr>
          <a:xfrm>
            <a:off x="3962400" y="24384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1" name="Oval 100">
            <a:extLst>
              <a:ext uri="{FF2B5EF4-FFF2-40B4-BE49-F238E27FC236}">
                <a16:creationId xmlns:a16="http://schemas.microsoft.com/office/drawing/2014/main" id="{FF3BE935-C225-44C2-B1B8-C08F96BBAC3F}"/>
              </a:ext>
            </a:extLst>
          </p:cNvPr>
          <p:cNvSpPr/>
          <p:nvPr/>
        </p:nvSpPr>
        <p:spPr>
          <a:xfrm>
            <a:off x="4114800" y="25908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2" name="Oval 101">
            <a:extLst>
              <a:ext uri="{FF2B5EF4-FFF2-40B4-BE49-F238E27FC236}">
                <a16:creationId xmlns:a16="http://schemas.microsoft.com/office/drawing/2014/main" id="{6D829420-1EE6-4F03-A97D-5C76B1EB79F8}"/>
              </a:ext>
            </a:extLst>
          </p:cNvPr>
          <p:cNvSpPr/>
          <p:nvPr/>
        </p:nvSpPr>
        <p:spPr>
          <a:xfrm>
            <a:off x="4114800" y="2819400"/>
            <a:ext cx="45719" cy="76200"/>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a:extLst>
              <a:ext uri="{FF2B5EF4-FFF2-40B4-BE49-F238E27FC236}">
                <a16:creationId xmlns:a16="http://schemas.microsoft.com/office/drawing/2014/main" id="{FEDF8DD1-7119-4975-99DF-80D768A093AE}"/>
              </a:ext>
            </a:extLst>
          </p:cNvPr>
          <p:cNvSpPr txBox="1">
            <a:spLocks noChangeArrowheads="1"/>
          </p:cNvSpPr>
          <p:nvPr/>
        </p:nvSpPr>
        <p:spPr bwMode="auto">
          <a:xfrm>
            <a:off x="6934200" y="3352800"/>
            <a:ext cx="2041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lo-LA" altLang="en-US" sz="14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rPr>
              <a:t>ທອງແດງຖືກປ່ອຍ</a:t>
            </a:r>
            <a:r>
              <a:rPr kumimoji="0" lang="en-US"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30</a:t>
            </a:r>
            <a:r>
              <a:rPr kumimoji="0" lang="el-GR"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μ</a:t>
            </a:r>
            <a:r>
              <a:rPr kumimoji="0" lang="en-US"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g/</a:t>
            </a:r>
            <a:r>
              <a:rPr kumimoji="0" lang="lo-LA" altLang="en-US" sz="14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rPr>
              <a:t>ມື້</a:t>
            </a:r>
            <a:endParaRPr kumimoji="0" lang="en-US"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1/100 </a:t>
            </a:r>
            <a:r>
              <a:rPr kumimoji="0" lang="lo-LA" altLang="en-US" sz="1400" b="0" i="0" u="none" strike="noStrike" kern="1200" cap="none" spc="0" normalizeH="0" baseline="0" noProof="0">
                <a:ln>
                  <a:noFill/>
                </a:ln>
                <a:solidFill>
                  <a:prstClr val="black"/>
                </a:solidFill>
                <a:effectLst/>
                <a:uLnTx/>
                <a:uFillTx/>
                <a:latin typeface="Saysettha OT" panose="020B0504020207020204" pitchFamily="34" charset="-34"/>
                <a:ea typeface="+mn-ea"/>
                <a:cs typeface="Saysettha OT" panose="020B0504020207020204" pitchFamily="34" charset="-34"/>
              </a:rPr>
              <a:t>ທອງແດງທີ່ນຳເຂົ້າ</a:t>
            </a:r>
            <a:endParaRPr kumimoji="0" lang="en-US" alt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73798" name="Text Box 6">
            <a:extLst>
              <a:ext uri="{FF2B5EF4-FFF2-40B4-BE49-F238E27FC236}">
                <a16:creationId xmlns:a16="http://schemas.microsoft.com/office/drawing/2014/main" id="{CE994661-57B7-4555-B3E3-FC5A1DCF0A42}"/>
              </a:ext>
            </a:extLst>
          </p:cNvPr>
          <p:cNvSpPr txBox="1">
            <a:spLocks noChangeArrowheads="1"/>
          </p:cNvSpPr>
          <p:nvPr/>
        </p:nvSpPr>
        <p:spPr bwMode="auto">
          <a:xfrm>
            <a:off x="228600" y="6248400"/>
            <a:ext cx="4305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Alvarez F, et al. </a:t>
            </a:r>
            <a:r>
              <a:rPr kumimoji="0" lang="en-US" altLang="en-US" sz="1200" b="0" i="1"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Fertil Steril</a:t>
            </a: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1988; Segal SJ, et al. </a:t>
            </a:r>
            <a:r>
              <a:rPr kumimoji="0" lang="en-US" altLang="en-US" sz="1200" b="0" i="1"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Fertil Steril</a:t>
            </a: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1985; </a:t>
            </a:r>
            <a:b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ACOG. </a:t>
            </a:r>
            <a:r>
              <a:rPr kumimoji="0" lang="en-US" altLang="en-US" sz="1200" b="0" i="1"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Statement on Contraceptive Methods.</a:t>
            </a:r>
            <a:r>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t> 1998.</a:t>
            </a:r>
          </a:p>
        </p:txBody>
      </p:sp>
      <p:sp>
        <p:nvSpPr>
          <p:cNvPr id="78" name="TextBox 77">
            <a:extLst>
              <a:ext uri="{FF2B5EF4-FFF2-40B4-BE49-F238E27FC236}">
                <a16:creationId xmlns:a16="http://schemas.microsoft.com/office/drawing/2014/main" id="{D93F9497-4946-40F9-9ACE-22419780CC22}"/>
              </a:ext>
            </a:extLst>
          </p:cNvPr>
          <p:cNvSpPr txBox="1">
            <a:spLocks noChangeArrowheads="1"/>
          </p:cNvSpPr>
          <p:nvPr/>
        </p:nvSpPr>
        <p:spPr bwMode="auto">
          <a:xfrm>
            <a:off x="5715000" y="950913"/>
            <a:ext cx="2514600" cy="954087"/>
          </a:xfrm>
          <a:prstGeom prst="rect">
            <a:avLst/>
          </a:prstGeom>
          <a:gradFill rotWithShape="1">
            <a:gsLst>
              <a:gs pos="0">
                <a:srgbClr val="FFA2A1"/>
              </a:gs>
              <a:gs pos="35001">
                <a:srgbClr val="FFBEBD"/>
              </a:gs>
              <a:gs pos="100000">
                <a:srgbClr val="FFE5E5"/>
              </a:gs>
            </a:gsLst>
            <a:lin ang="16200000" scaled="1"/>
          </a:gradFill>
          <a:ln w="9525" algn="ctr">
            <a:solidFill>
              <a:srgbClr val="BE4B48"/>
            </a:solidFill>
            <a:miter lim="800000"/>
            <a:headEnd/>
            <a:tailEnd/>
          </a:ln>
          <a:effectLst>
            <a:outerShdw dist="20000" dir="5400000" rotWithShape="0">
              <a:srgbClr val="000000">
                <a:alpha val="37999"/>
              </a:srgb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lo-LA" altLang="en-US" sz="1400" b="0" i="0" u="none" strike="noStrike" kern="1200" cap="none" spc="0" normalizeH="0" baseline="0" noProof="0" dirty="0">
                <a:ln>
                  <a:noFill/>
                </a:ln>
                <a:solidFill>
                  <a:srgbClr val="000000"/>
                </a:solidFill>
                <a:effectLst/>
                <a:uLnTx/>
                <a:uFillTx/>
                <a:latin typeface="Saysettha OT" panose="020B0504020207020204" pitchFamily="34" charset="-34"/>
                <a:ea typeface="+mn-ea"/>
                <a:cs typeface="Saysettha OT" panose="020B0504020207020204" pitchFamily="34" charset="-34"/>
              </a:rPr>
              <a:t>ທອງແດງເປັນສາຍເຫດໃນການຜະລິດສານ</a:t>
            </a:r>
            <a:r>
              <a:rPr kumimoji="0" lang="en-US" altLang="en-US" sz="1400" b="0" i="0" u="none" strike="noStrike" kern="1200" cap="none" spc="0" normalizeH="0" baseline="0" noProof="0" dirty="0">
                <a:ln>
                  <a:noFill/>
                </a:ln>
                <a:solidFill>
                  <a:srgbClr val="000000"/>
                </a:solidFill>
                <a:effectLst/>
                <a:uLnTx/>
                <a:uFillTx/>
                <a:latin typeface="Saysettha OT" panose="020B0504020207020204" pitchFamily="34" charset="-34"/>
                <a:ea typeface="+mn-ea"/>
                <a:cs typeface="Saysettha OT" panose="020B0504020207020204" pitchFamily="34" charset="-34"/>
              </a:rPr>
              <a:t> PGs, leukotriene </a:t>
            </a:r>
            <a:r>
              <a:rPr kumimoji="0" lang="lo-LA" altLang="en-US" sz="1400" b="0" i="0" u="none" strike="noStrike" kern="1200" cap="none" spc="0" normalizeH="0" baseline="0" noProof="0" dirty="0">
                <a:ln>
                  <a:noFill/>
                </a:ln>
                <a:solidFill>
                  <a:srgbClr val="000000"/>
                </a:solidFill>
                <a:effectLst/>
                <a:uLnTx/>
                <a:uFillTx/>
                <a:latin typeface="Saysettha OT" panose="020B0504020207020204" pitchFamily="34" charset="-34"/>
                <a:ea typeface="+mn-ea"/>
                <a:cs typeface="Saysettha OT" panose="020B0504020207020204" pitchFamily="34" charset="-34"/>
              </a:rPr>
              <a:t>ແລະ ອື່ນໆ ຈາກຜະໜັງເຍື່ອເມືອກມົດລູກ</a:t>
            </a:r>
            <a:endParaRPr kumimoji="0" lang="en-US" altLang="en-US" sz="1400" b="0" i="0" u="none" strike="noStrike" kern="1200" cap="none" spc="0" normalizeH="0" baseline="0" noProof="0" dirty="0">
              <a:ln>
                <a:noFill/>
              </a:ln>
              <a:solidFill>
                <a:srgbClr val="000000"/>
              </a:solidFill>
              <a:effectLst/>
              <a:uLnTx/>
              <a:uFillTx/>
              <a:latin typeface="Saysettha OT" panose="020B0504020207020204" pitchFamily="34" charset="-34"/>
              <a:ea typeface="+mn-ea"/>
              <a:cs typeface="Saysettha OT" panose="020B0504020207020204" pitchFamily="34" charset="-34"/>
            </a:endParaRPr>
          </a:p>
        </p:txBody>
      </p:sp>
      <p:sp>
        <p:nvSpPr>
          <p:cNvPr id="83" name="TextBox 82">
            <a:extLst>
              <a:ext uri="{FF2B5EF4-FFF2-40B4-BE49-F238E27FC236}">
                <a16:creationId xmlns:a16="http://schemas.microsoft.com/office/drawing/2014/main" id="{6021EC18-ABB5-4003-84A6-8E951681D229}"/>
              </a:ext>
            </a:extLst>
          </p:cNvPr>
          <p:cNvSpPr txBox="1">
            <a:spLocks noChangeArrowheads="1"/>
          </p:cNvSpPr>
          <p:nvPr/>
        </p:nvSpPr>
        <p:spPr bwMode="auto">
          <a:xfrm>
            <a:off x="304800" y="5073650"/>
            <a:ext cx="51165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lo-LA" altLang="en-US" sz="1800" b="0" i="0" u="none" strike="noStrike" kern="1200" cap="none" spc="0" normalizeH="0" baseline="0" noProof="0" dirty="0">
                <a:ln>
                  <a:noFill/>
                </a:ln>
                <a:solidFill>
                  <a:prstClr val="black"/>
                </a:solidFill>
                <a:effectLst/>
                <a:uLnTx/>
                <a:uFillTx/>
                <a:latin typeface="Saysettha OT" panose="020B0504020207020204" pitchFamily="34" charset="-34"/>
                <a:ea typeface="+mn-ea"/>
                <a:cs typeface="Saysettha OT" panose="020B0504020207020204" pitchFamily="34" charset="-34"/>
              </a:rPr>
              <a:t>ຜະໜັງເຍື່ອເມືອກມົດລູກຈະສະກັດກັ້ນການຝັງຕົວຂອງໄຂ່</a:t>
            </a:r>
          </a:p>
        </p:txBody>
      </p:sp>
      <p:cxnSp>
        <p:nvCxnSpPr>
          <p:cNvPr id="106" name="Straight Connector 105">
            <a:extLst>
              <a:ext uri="{FF2B5EF4-FFF2-40B4-BE49-F238E27FC236}">
                <a16:creationId xmlns:a16="http://schemas.microsoft.com/office/drawing/2014/main" id="{FA07B674-45FF-4F31-873A-05DAD8F5CCA5}"/>
              </a:ext>
            </a:extLst>
          </p:cNvPr>
          <p:cNvCxnSpPr/>
          <p:nvPr/>
        </p:nvCxnSpPr>
        <p:spPr>
          <a:xfrm>
            <a:off x="6629400" y="2209800"/>
            <a:ext cx="0" cy="1219200"/>
          </a:xfrm>
          <a:prstGeom prst="line">
            <a:avLst/>
          </a:prstGeom>
          <a:ln w="76200" cmpd="sng">
            <a:solidFill>
              <a:schemeClr val="bg1"/>
            </a:solidFill>
          </a:ln>
        </p:spPr>
        <p:style>
          <a:lnRef idx="2">
            <a:schemeClr val="accent4"/>
          </a:lnRef>
          <a:fillRef idx="0">
            <a:schemeClr val="accent4"/>
          </a:fillRef>
          <a:effectRef idx="1">
            <a:schemeClr val="accent4"/>
          </a:effectRef>
          <a:fontRef idx="minor">
            <a:schemeClr val="tx1"/>
          </a:fontRef>
        </p:style>
      </p:cxnSp>
      <p:cxnSp>
        <p:nvCxnSpPr>
          <p:cNvPr id="109" name="Straight Connector 108">
            <a:extLst>
              <a:ext uri="{FF2B5EF4-FFF2-40B4-BE49-F238E27FC236}">
                <a16:creationId xmlns:a16="http://schemas.microsoft.com/office/drawing/2014/main" id="{F64B172A-6AA2-4347-A887-A4E97BBFD090}"/>
              </a:ext>
            </a:extLst>
          </p:cNvPr>
          <p:cNvCxnSpPr/>
          <p:nvPr/>
        </p:nvCxnSpPr>
        <p:spPr>
          <a:xfrm>
            <a:off x="6019800" y="2209800"/>
            <a:ext cx="1219200" cy="0"/>
          </a:xfrm>
          <a:prstGeom prst="line">
            <a:avLst/>
          </a:prstGeom>
          <a:ln w="76200" cmpd="sng"/>
        </p:spPr>
        <p:style>
          <a:lnRef idx="1">
            <a:schemeClr val="accent3"/>
          </a:lnRef>
          <a:fillRef idx="0">
            <a:schemeClr val="accent3"/>
          </a:fillRef>
          <a:effectRef idx="0">
            <a:schemeClr val="accent3"/>
          </a:effectRef>
          <a:fontRef idx="minor">
            <a:schemeClr val="tx1"/>
          </a:fontRef>
        </p:style>
      </p:cxnSp>
      <p:sp>
        <p:nvSpPr>
          <p:cNvPr id="110" name="Rectangle 109">
            <a:extLst>
              <a:ext uri="{FF2B5EF4-FFF2-40B4-BE49-F238E27FC236}">
                <a16:creationId xmlns:a16="http://schemas.microsoft.com/office/drawing/2014/main" id="{9E83D630-07B6-4B7D-A0B0-E644C7E18027}"/>
              </a:ext>
            </a:extLst>
          </p:cNvPr>
          <p:cNvSpPr/>
          <p:nvPr/>
        </p:nvSpPr>
        <p:spPr>
          <a:xfrm>
            <a:off x="6172200" y="2133600"/>
            <a:ext cx="304800" cy="1524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1" fontAlgn="base" latinLnBrk="0" hangingPunct="1">
              <a:lnSpc>
                <a:spcPct val="140000"/>
              </a:lnSpc>
              <a:spcBef>
                <a:spcPct val="20000"/>
              </a:spcBef>
              <a:spcAft>
                <a:spcPct val="0"/>
              </a:spcAft>
              <a:buClrTx/>
              <a:buSzTx/>
              <a:buFontTx/>
              <a:buChar char="•"/>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1" name="Rectangle 110">
            <a:extLst>
              <a:ext uri="{FF2B5EF4-FFF2-40B4-BE49-F238E27FC236}">
                <a16:creationId xmlns:a16="http://schemas.microsoft.com/office/drawing/2014/main" id="{7DCD6942-6FB7-4B7F-A68D-17EAD773F813}"/>
              </a:ext>
            </a:extLst>
          </p:cNvPr>
          <p:cNvSpPr/>
          <p:nvPr/>
        </p:nvSpPr>
        <p:spPr>
          <a:xfrm>
            <a:off x="6751638" y="2133600"/>
            <a:ext cx="304800" cy="1524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1" fontAlgn="base" latinLnBrk="0" hangingPunct="1">
              <a:lnSpc>
                <a:spcPct val="140000"/>
              </a:lnSpc>
              <a:spcBef>
                <a:spcPct val="20000"/>
              </a:spcBef>
              <a:spcAft>
                <a:spcPct val="0"/>
              </a:spcAft>
              <a:buClrTx/>
              <a:buSzTx/>
              <a:buFontTx/>
              <a:buChar char="•"/>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
        <p:nvSpPr>
          <p:cNvPr id="112" name="Rectangle 111">
            <a:extLst>
              <a:ext uri="{FF2B5EF4-FFF2-40B4-BE49-F238E27FC236}">
                <a16:creationId xmlns:a16="http://schemas.microsoft.com/office/drawing/2014/main" id="{C32EFD13-058C-4B95-B53A-7B8411931ACB}"/>
              </a:ext>
            </a:extLst>
          </p:cNvPr>
          <p:cNvSpPr/>
          <p:nvPr/>
        </p:nvSpPr>
        <p:spPr>
          <a:xfrm>
            <a:off x="6553200" y="2438400"/>
            <a:ext cx="152400" cy="7620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marL="0" marR="0" lvl="0" indent="0" algn="ctr" defTabSz="914400" rtl="0" eaLnBrk="1" fontAlgn="base" latinLnBrk="0" hangingPunct="1">
              <a:lnSpc>
                <a:spcPct val="140000"/>
              </a:lnSpc>
              <a:spcBef>
                <a:spcPct val="20000"/>
              </a:spcBef>
              <a:spcAft>
                <a:spcPct val="0"/>
              </a:spcAft>
              <a:buClrTx/>
              <a:buSzTx/>
              <a:buFontTx/>
              <a:buChar char="•"/>
              <a:tabLst/>
              <a:defRPr/>
            </a:pPr>
            <a:endParaRPr kumimoji="0" lang="en-US" sz="16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upRight)">
                                      <p:cBhvr>
                                        <p:cTn id="7" dur="500"/>
                                        <p:tgtEl>
                                          <p:spTgt spid="14"/>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strips(upRight)">
                                      <p:cBhvr>
                                        <p:cTn id="10" dur="500"/>
                                        <p:tgtEl>
                                          <p:spTgt spid="15"/>
                                        </p:tgtEl>
                                      </p:cBhvr>
                                    </p:animEffect>
                                  </p:childTnLst>
                                </p:cTn>
                              </p:par>
                              <p:par>
                                <p:cTn id="11" presetID="18" presetClass="entr" presetSubtype="3"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strips(upRight)">
                                      <p:cBhvr>
                                        <p:cTn id="13" dur="500"/>
                                        <p:tgtEl>
                                          <p:spTgt spid="18"/>
                                        </p:tgtEl>
                                      </p:cBhvr>
                                    </p:animEffect>
                                  </p:childTnLst>
                                </p:cTn>
                              </p:par>
                              <p:par>
                                <p:cTn id="14" presetID="18" presetClass="entr" presetSubtype="3"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strips(upRight)">
                                      <p:cBhvr>
                                        <p:cTn id="16" dur="500"/>
                                        <p:tgtEl>
                                          <p:spTgt spid="20"/>
                                        </p:tgtEl>
                                      </p:cBhvr>
                                    </p:animEffect>
                                  </p:childTnLst>
                                </p:cTn>
                              </p:par>
                              <p:par>
                                <p:cTn id="17" presetID="18" presetClass="entr" presetSubtype="3"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strips(upRight)">
                                      <p:cBhvr>
                                        <p:cTn id="19" dur="500"/>
                                        <p:tgtEl>
                                          <p:spTgt spid="1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3"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trips(upRight)">
                                      <p:cBhvr>
                                        <p:cTn id="24" dur="500"/>
                                        <p:tgtEl>
                                          <p:spTgt spid="23"/>
                                        </p:tgtEl>
                                      </p:cBhvr>
                                    </p:animEffect>
                                  </p:childTnLst>
                                </p:cTn>
                              </p:par>
                              <p:par>
                                <p:cTn id="25" presetID="18" presetClass="entr" presetSubtype="3"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upRight)">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3"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trips(upRight)">
                                      <p:cBhvr>
                                        <p:cTn id="32" dur="2000"/>
                                        <p:tgtEl>
                                          <p:spTgt spid="10"/>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strips(downRight)">
                                      <p:cBhvr>
                                        <p:cTn id="35" dur="1000"/>
                                        <p:tgtEl>
                                          <p:spTgt spid="103"/>
                                        </p:tgtEl>
                                      </p:cBhvr>
                                    </p:animEffect>
                                  </p:childTnLst>
                                </p:cTn>
                              </p:par>
                            </p:childTnLst>
                          </p:cTn>
                        </p:par>
                        <p:par>
                          <p:cTn id="36" fill="hold" nodeType="afterGroup">
                            <p:stCondLst>
                              <p:cond delay="2000"/>
                            </p:stCondLst>
                            <p:childTnLst>
                              <p:par>
                                <p:cTn id="37" presetID="18" presetClass="entr" presetSubtype="12"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strips(downLeft)">
                                      <p:cBhvr>
                                        <p:cTn id="39" dur="500"/>
                                        <p:tgtEl>
                                          <p:spTgt spid="78"/>
                                        </p:tgtEl>
                                      </p:cBhvr>
                                    </p:animEffect>
                                  </p:childTnLst>
                                </p:cTn>
                              </p:par>
                              <p:par>
                                <p:cTn id="40" presetID="18" presetClass="entr" presetSubtype="3"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trips(upRight)">
                                      <p:cBhvr>
                                        <p:cTn id="42" dur="2000"/>
                                        <p:tgtEl>
                                          <p:spTgt spid="9"/>
                                        </p:tgtEl>
                                      </p:cBhvr>
                                    </p:animEffect>
                                  </p:childTnLst>
                                </p:cTn>
                              </p:par>
                              <p:par>
                                <p:cTn id="43" presetID="18" presetClass="entr" presetSubtype="3"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strips(upRight)">
                                      <p:cBhvr>
                                        <p:cTn id="45" dur="2000"/>
                                        <p:tgtEl>
                                          <p:spTgt spid="8"/>
                                        </p:tgtEl>
                                      </p:cBhvr>
                                    </p:animEffect>
                                  </p:childTnLst>
                                </p:cTn>
                              </p:par>
                            </p:childTnLst>
                          </p:cTn>
                        </p:par>
                        <p:par>
                          <p:cTn id="46" fill="hold" nodeType="afterGroup">
                            <p:stCondLst>
                              <p:cond delay="4000"/>
                            </p:stCondLst>
                            <p:childTnLst>
                              <p:par>
                                <p:cTn id="47" presetID="18" presetClass="entr" presetSubtype="9" fill="hold" nodeType="afterEffect">
                                  <p:stCondLst>
                                    <p:cond delay="1000"/>
                                  </p:stCondLst>
                                  <p:childTnLst>
                                    <p:set>
                                      <p:cBhvr>
                                        <p:cTn id="48" dur="1" fill="hold">
                                          <p:stCondLst>
                                            <p:cond delay="0"/>
                                          </p:stCondLst>
                                        </p:cTn>
                                        <p:tgtEl>
                                          <p:spTgt spid="13"/>
                                        </p:tgtEl>
                                        <p:attrNameLst>
                                          <p:attrName>style.visibility</p:attrName>
                                        </p:attrNameLst>
                                      </p:cBhvr>
                                      <p:to>
                                        <p:strVal val="visible"/>
                                      </p:to>
                                    </p:set>
                                    <p:animEffect transition="in" filter="strips(upLeft)">
                                      <p:cBhvr>
                                        <p:cTn id="49" dur="2000"/>
                                        <p:tgtEl>
                                          <p:spTgt spid="13"/>
                                        </p:tgtEl>
                                      </p:cBhvr>
                                    </p:animEffect>
                                  </p:childTnLst>
                                </p:cTn>
                              </p:par>
                              <p:par>
                                <p:cTn id="50" presetID="18" presetClass="entr" presetSubtype="9"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strips(upLeft)">
                                      <p:cBhvr>
                                        <p:cTn id="52" dur="2000"/>
                                        <p:tgtEl>
                                          <p:spTgt spid="12"/>
                                        </p:tgtEl>
                                      </p:cBhvr>
                                    </p:animEffect>
                                  </p:childTnLst>
                                </p:cTn>
                              </p:par>
                              <p:par>
                                <p:cTn id="53" presetID="18" presetClass="entr" presetSubtype="9"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strips(upLeft)">
                                      <p:cBhvr>
                                        <p:cTn id="55" dur="2000"/>
                                        <p:tgtEl>
                                          <p:spTgt spid="11"/>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3" fill="hold" nodeType="click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strips(upRight)">
                                      <p:cBhvr>
                                        <p:cTn id="60" dur="500"/>
                                        <p:tgtEl>
                                          <p:spTgt spid="88"/>
                                        </p:tgtEl>
                                      </p:cBhvr>
                                    </p:animEffect>
                                  </p:childTnLst>
                                </p:cTn>
                              </p:par>
                              <p:par>
                                <p:cTn id="61" presetID="18" presetClass="entr" presetSubtype="3" fill="hold"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strips(upRight)">
                                      <p:cBhvr>
                                        <p:cTn id="63" dur="500"/>
                                        <p:tgtEl>
                                          <p:spTgt spid="89"/>
                                        </p:tgtEl>
                                      </p:cBhvr>
                                    </p:animEffect>
                                  </p:childTnLst>
                                </p:cTn>
                              </p:par>
                              <p:par>
                                <p:cTn id="64" presetID="18" presetClass="entr" presetSubtype="3" fill="hold" nodeType="withEffect">
                                  <p:stCondLst>
                                    <p:cond delay="0"/>
                                  </p:stCondLst>
                                  <p:childTnLst>
                                    <p:set>
                                      <p:cBhvr>
                                        <p:cTn id="65" dur="1" fill="hold">
                                          <p:stCondLst>
                                            <p:cond delay="0"/>
                                          </p:stCondLst>
                                        </p:cTn>
                                        <p:tgtEl>
                                          <p:spTgt spid="90"/>
                                        </p:tgtEl>
                                        <p:attrNameLst>
                                          <p:attrName>style.visibility</p:attrName>
                                        </p:attrNameLst>
                                      </p:cBhvr>
                                      <p:to>
                                        <p:strVal val="visible"/>
                                      </p:to>
                                    </p:set>
                                    <p:animEffect transition="in" filter="strips(upRight)">
                                      <p:cBhvr>
                                        <p:cTn id="66" dur="500"/>
                                        <p:tgtEl>
                                          <p:spTgt spid="90"/>
                                        </p:tgtEl>
                                      </p:cBhvr>
                                    </p:animEffect>
                                  </p:childTnLst>
                                </p:cTn>
                              </p:par>
                              <p:par>
                                <p:cTn id="67" presetID="18" presetClass="entr" presetSubtype="3" fill="hold" nodeType="with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strips(upRight)">
                                      <p:cBhvr>
                                        <p:cTn id="69" dur="500"/>
                                        <p:tgtEl>
                                          <p:spTgt spid="91"/>
                                        </p:tgtEl>
                                      </p:cBhvr>
                                    </p:animEffect>
                                  </p:childTnLst>
                                </p:cTn>
                              </p:par>
                              <p:par>
                                <p:cTn id="70" presetID="18" presetClass="entr" presetSubtype="3" fill="hold" nodeType="withEffect">
                                  <p:stCondLst>
                                    <p:cond delay="0"/>
                                  </p:stCondLst>
                                  <p:childTnLst>
                                    <p:set>
                                      <p:cBhvr>
                                        <p:cTn id="71" dur="1" fill="hold">
                                          <p:stCondLst>
                                            <p:cond delay="0"/>
                                          </p:stCondLst>
                                        </p:cTn>
                                        <p:tgtEl>
                                          <p:spTgt spid="92"/>
                                        </p:tgtEl>
                                        <p:attrNameLst>
                                          <p:attrName>style.visibility</p:attrName>
                                        </p:attrNameLst>
                                      </p:cBhvr>
                                      <p:to>
                                        <p:strVal val="visible"/>
                                      </p:to>
                                    </p:set>
                                    <p:animEffect transition="in" filter="strips(upRight)">
                                      <p:cBhvr>
                                        <p:cTn id="72" dur="500"/>
                                        <p:tgtEl>
                                          <p:spTgt spid="92"/>
                                        </p:tgtEl>
                                      </p:cBhvr>
                                    </p:animEffect>
                                  </p:childTnLst>
                                </p:cTn>
                              </p:par>
                              <p:par>
                                <p:cTn id="73" presetID="18" presetClass="entr" presetSubtype="3" fill="hold" nodeType="with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strips(upRight)">
                                      <p:cBhvr>
                                        <p:cTn id="75" dur="500"/>
                                        <p:tgtEl>
                                          <p:spTgt spid="93"/>
                                        </p:tgtEl>
                                      </p:cBhvr>
                                    </p:animEffect>
                                  </p:childTnLst>
                                </p:cTn>
                              </p:par>
                            </p:childTnLst>
                          </p:cTn>
                        </p:par>
                        <p:par>
                          <p:cTn id="76" fill="hold" nodeType="afterGroup">
                            <p:stCondLst>
                              <p:cond delay="500"/>
                            </p:stCondLst>
                            <p:childTnLst>
                              <p:par>
                                <p:cTn id="77" presetID="12" presetClass="entr" presetSubtype="2" fill="hold" nodeType="afterEffect">
                                  <p:stCondLst>
                                    <p:cond delay="500"/>
                                  </p:stCondLst>
                                  <p:childTnLst>
                                    <p:set>
                                      <p:cBhvr>
                                        <p:cTn id="78" dur="1" fill="hold">
                                          <p:stCondLst>
                                            <p:cond delay="0"/>
                                          </p:stCondLst>
                                        </p:cTn>
                                        <p:tgtEl>
                                          <p:spTgt spid="94"/>
                                        </p:tgtEl>
                                        <p:attrNameLst>
                                          <p:attrName>style.visibility</p:attrName>
                                        </p:attrNameLst>
                                      </p:cBhvr>
                                      <p:to>
                                        <p:strVal val="visible"/>
                                      </p:to>
                                    </p:set>
                                    <p:animEffect transition="in" filter="slide(fromRight)">
                                      <p:cBhvr>
                                        <p:cTn id="79" dur="500"/>
                                        <p:tgtEl>
                                          <p:spTgt spid="94"/>
                                        </p:tgtEl>
                                      </p:cBhvr>
                                    </p:animEffect>
                                  </p:childTnLst>
                                </p:cTn>
                              </p:par>
                              <p:par>
                                <p:cTn id="80" presetID="12" presetClass="entr" presetSubtype="2" fill="hold" nodeType="withEffect">
                                  <p:stCondLst>
                                    <p:cond delay="0"/>
                                  </p:stCondLst>
                                  <p:childTnLst>
                                    <p:set>
                                      <p:cBhvr>
                                        <p:cTn id="81" dur="1" fill="hold">
                                          <p:stCondLst>
                                            <p:cond delay="0"/>
                                          </p:stCondLst>
                                        </p:cTn>
                                        <p:tgtEl>
                                          <p:spTgt spid="95"/>
                                        </p:tgtEl>
                                        <p:attrNameLst>
                                          <p:attrName>style.visibility</p:attrName>
                                        </p:attrNameLst>
                                      </p:cBhvr>
                                      <p:to>
                                        <p:strVal val="visible"/>
                                      </p:to>
                                    </p:set>
                                    <p:animEffect transition="in" filter="slide(fromRight)">
                                      <p:cBhvr>
                                        <p:cTn id="82" dur="500"/>
                                        <p:tgtEl>
                                          <p:spTgt spid="95"/>
                                        </p:tgtEl>
                                      </p:cBhvr>
                                    </p:animEffect>
                                  </p:childTnLst>
                                </p:cTn>
                              </p:par>
                              <p:par>
                                <p:cTn id="83" presetID="12" presetClass="entr" presetSubtype="2" fill="hold" nodeType="withEffect">
                                  <p:stCondLst>
                                    <p:cond delay="0"/>
                                  </p:stCondLst>
                                  <p:childTnLst>
                                    <p:set>
                                      <p:cBhvr>
                                        <p:cTn id="84" dur="1" fill="hold">
                                          <p:stCondLst>
                                            <p:cond delay="0"/>
                                          </p:stCondLst>
                                        </p:cTn>
                                        <p:tgtEl>
                                          <p:spTgt spid="96"/>
                                        </p:tgtEl>
                                        <p:attrNameLst>
                                          <p:attrName>style.visibility</p:attrName>
                                        </p:attrNameLst>
                                      </p:cBhvr>
                                      <p:to>
                                        <p:strVal val="visible"/>
                                      </p:to>
                                    </p:set>
                                    <p:animEffect transition="in" filter="slide(fromRight)">
                                      <p:cBhvr>
                                        <p:cTn id="85" dur="500"/>
                                        <p:tgtEl>
                                          <p:spTgt spid="96"/>
                                        </p:tgtEl>
                                      </p:cBhvr>
                                    </p:animEffect>
                                  </p:childTnLst>
                                </p:cTn>
                              </p:par>
                              <p:par>
                                <p:cTn id="86" presetID="12" presetClass="entr" presetSubtype="2" fill="hold" nodeType="withEffect">
                                  <p:stCondLst>
                                    <p:cond delay="0"/>
                                  </p:stCondLst>
                                  <p:childTnLst>
                                    <p:set>
                                      <p:cBhvr>
                                        <p:cTn id="87" dur="1" fill="hold">
                                          <p:stCondLst>
                                            <p:cond delay="0"/>
                                          </p:stCondLst>
                                        </p:cTn>
                                        <p:tgtEl>
                                          <p:spTgt spid="97"/>
                                        </p:tgtEl>
                                        <p:attrNameLst>
                                          <p:attrName>style.visibility</p:attrName>
                                        </p:attrNameLst>
                                      </p:cBhvr>
                                      <p:to>
                                        <p:strVal val="visible"/>
                                      </p:to>
                                    </p:set>
                                    <p:animEffect transition="in" filter="slide(fromRight)">
                                      <p:cBhvr>
                                        <p:cTn id="88" dur="500"/>
                                        <p:tgtEl>
                                          <p:spTgt spid="97"/>
                                        </p:tgtEl>
                                      </p:cBhvr>
                                    </p:animEffect>
                                  </p:childTnLst>
                                </p:cTn>
                              </p:par>
                              <p:par>
                                <p:cTn id="89" presetID="12" presetClass="entr" presetSubtype="2" fill="hold" nodeType="withEffect">
                                  <p:stCondLst>
                                    <p:cond delay="0"/>
                                  </p:stCondLst>
                                  <p:childTnLst>
                                    <p:set>
                                      <p:cBhvr>
                                        <p:cTn id="90" dur="1" fill="hold">
                                          <p:stCondLst>
                                            <p:cond delay="0"/>
                                          </p:stCondLst>
                                        </p:cTn>
                                        <p:tgtEl>
                                          <p:spTgt spid="98"/>
                                        </p:tgtEl>
                                        <p:attrNameLst>
                                          <p:attrName>style.visibility</p:attrName>
                                        </p:attrNameLst>
                                      </p:cBhvr>
                                      <p:to>
                                        <p:strVal val="visible"/>
                                      </p:to>
                                    </p:set>
                                    <p:animEffect transition="in" filter="slide(fromRight)">
                                      <p:cBhvr>
                                        <p:cTn id="91" dur="500"/>
                                        <p:tgtEl>
                                          <p:spTgt spid="98"/>
                                        </p:tgtEl>
                                      </p:cBhvr>
                                    </p:animEffect>
                                  </p:childTnLst>
                                </p:cTn>
                              </p:par>
                            </p:childTnLst>
                          </p:cTn>
                        </p:par>
                        <p:par>
                          <p:cTn id="92" fill="hold" nodeType="afterGroup">
                            <p:stCondLst>
                              <p:cond delay="1500"/>
                            </p:stCondLst>
                            <p:childTnLst>
                              <p:par>
                                <p:cTn id="93" presetID="12" presetClass="entr" presetSubtype="1" fill="hold" nodeType="afterEffect">
                                  <p:stCondLst>
                                    <p:cond delay="500"/>
                                  </p:stCondLst>
                                  <p:childTnLst>
                                    <p:set>
                                      <p:cBhvr>
                                        <p:cTn id="94" dur="1" fill="hold">
                                          <p:stCondLst>
                                            <p:cond delay="0"/>
                                          </p:stCondLst>
                                        </p:cTn>
                                        <p:tgtEl>
                                          <p:spTgt spid="99"/>
                                        </p:tgtEl>
                                        <p:attrNameLst>
                                          <p:attrName>style.visibility</p:attrName>
                                        </p:attrNameLst>
                                      </p:cBhvr>
                                      <p:to>
                                        <p:strVal val="visible"/>
                                      </p:to>
                                    </p:set>
                                    <p:animEffect transition="in" filter="slide(fromTop)">
                                      <p:cBhvr>
                                        <p:cTn id="95" dur="500"/>
                                        <p:tgtEl>
                                          <p:spTgt spid="99"/>
                                        </p:tgtEl>
                                      </p:cBhvr>
                                    </p:animEffect>
                                  </p:childTnLst>
                                </p:cTn>
                              </p:par>
                              <p:par>
                                <p:cTn id="96" presetID="12" presetClass="entr" presetSubtype="1" fill="hold" nodeType="with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slide(fromTop)">
                                      <p:cBhvr>
                                        <p:cTn id="98" dur="500"/>
                                        <p:tgtEl>
                                          <p:spTgt spid="100"/>
                                        </p:tgtEl>
                                      </p:cBhvr>
                                    </p:animEffect>
                                  </p:childTnLst>
                                </p:cTn>
                              </p:par>
                              <p:par>
                                <p:cTn id="99" presetID="12" presetClass="entr" presetSubtype="1" fill="hold" nodeType="with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slide(fromTop)">
                                      <p:cBhvr>
                                        <p:cTn id="101" dur="500"/>
                                        <p:tgtEl>
                                          <p:spTgt spid="101"/>
                                        </p:tgtEl>
                                      </p:cBhvr>
                                    </p:animEffect>
                                  </p:childTnLst>
                                </p:cTn>
                              </p:par>
                              <p:par>
                                <p:cTn id="102" presetID="12" presetClass="entr" presetSubtype="1" fill="hold" nodeType="withEffect">
                                  <p:stCondLst>
                                    <p:cond delay="0"/>
                                  </p:stCondLst>
                                  <p:childTnLst>
                                    <p:set>
                                      <p:cBhvr>
                                        <p:cTn id="103" dur="1" fill="hold">
                                          <p:stCondLst>
                                            <p:cond delay="0"/>
                                          </p:stCondLst>
                                        </p:cTn>
                                        <p:tgtEl>
                                          <p:spTgt spid="102"/>
                                        </p:tgtEl>
                                        <p:attrNameLst>
                                          <p:attrName>style.visibility</p:attrName>
                                        </p:attrNameLst>
                                      </p:cBhvr>
                                      <p:to>
                                        <p:strVal val="visible"/>
                                      </p:to>
                                    </p:set>
                                    <p:animEffect transition="in" filter="slide(fromTop)">
                                      <p:cBhvr>
                                        <p:cTn id="104" dur="500"/>
                                        <p:tgtEl>
                                          <p:spTgt spid="102"/>
                                        </p:tgtEl>
                                      </p:cBhvr>
                                    </p:animEffect>
                                  </p:childTnLst>
                                </p:cTn>
                              </p:par>
                              <p:par>
                                <p:cTn id="105" presetID="18" presetClass="entr" presetSubtype="3" fill="hold" grpId="0" nodeType="with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strips(upRight)">
                                      <p:cBhvr>
                                        <p:cTn id="10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23" grpId="0" animBg="1"/>
      <p:bldP spid="103" grpId="0"/>
      <p:bldP spid="78" grpId="0" animBg="1"/>
      <p:bldP spid="8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EF30-FE37-4746-AD16-787CB16356C2}"/>
              </a:ext>
            </a:extLst>
          </p:cNvPr>
          <p:cNvSpPr>
            <a:spLocks noGrp="1"/>
          </p:cNvSpPr>
          <p:nvPr>
            <p:ph type="title"/>
          </p:nvPr>
        </p:nvSpPr>
        <p:spPr/>
        <p:txBody>
          <a:bodyPr>
            <a:normAutofit/>
          </a:bodyPr>
          <a:lstStyle/>
          <a:p>
            <a:r>
              <a:rPr lang="lo-LA" b="1" dirty="0">
                <a:solidFill>
                  <a:srgbClr val="000000"/>
                </a:solidFill>
                <a:latin typeface="Phetsarath OT" panose="02000500000000000001" pitchFamily="2" charset="2"/>
                <a:ea typeface="Phetsarath OT" panose="02000500000000000001" pitchFamily="2" charset="2"/>
                <a:cs typeface="Phetsarath OT" panose="02000500000000000001" pitchFamily="2" charset="2"/>
              </a:rPr>
              <a:t>ຂໍ້</a:t>
            </a:r>
            <a:r>
              <a:rPr kumimoji="0" lang="lo-LA" b="1" i="0" u="none" strike="noStrike" kern="120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ດີຂອງຮ່ວງອະນາໄມ</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4101F806-DD3A-499C-9A9D-05274FB5EEB3}"/>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544B19AB-D599-4090-AD53-1D182030878F}"/>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A897D2A0-CC94-40A0-B9DC-626B92D1D112}"/>
              </a:ext>
            </a:extLst>
          </p:cNvPr>
          <p:cNvSpPr>
            <a:spLocks noGrp="1"/>
          </p:cNvSpPr>
          <p:nvPr>
            <p:ph type="sldNum" sz="quarter" idx="12"/>
          </p:nvPr>
        </p:nvSpPr>
        <p:spPr/>
        <p:txBody>
          <a:bodyPr/>
          <a:lstStyle/>
          <a:p>
            <a:fld id="{82051DE1-73A6-4E05-820F-37EC3FE57943}" type="slidenum">
              <a:rPr lang="th-TH" smtClean="0"/>
              <a:pPr/>
              <a:t>46</a:t>
            </a:fld>
            <a:endParaRPr lang="th-TH"/>
          </a:p>
        </p:txBody>
      </p:sp>
      <p:sp>
        <p:nvSpPr>
          <p:cNvPr id="7" name="TextBox 8">
            <a:extLst>
              <a:ext uri="{FF2B5EF4-FFF2-40B4-BE49-F238E27FC236}">
                <a16:creationId xmlns:a16="http://schemas.microsoft.com/office/drawing/2014/main" id="{A5E85117-D442-4E81-8A7E-8EB36755D2F6}"/>
              </a:ext>
            </a:extLst>
          </p:cNvPr>
          <p:cNvSpPr txBox="1">
            <a:spLocks noChangeArrowheads="1"/>
          </p:cNvSpPr>
          <p:nvPr/>
        </p:nvSpPr>
        <p:spPr bwMode="auto">
          <a:xfrm>
            <a:off x="539551" y="1679576"/>
            <a:ext cx="8229599" cy="444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1600">
                <a:solidFill>
                  <a:schemeClr val="tx1"/>
                </a:solidFill>
                <a:latin typeface="Arial" charset="0"/>
                <a:cs typeface="Arial" charset="0"/>
              </a:defRPr>
            </a:lvl1pPr>
            <a:lvl2pPr marL="742950" indent="-285750" eaLnBrk="0" hangingPunct="0">
              <a:defRPr sz="1600">
                <a:solidFill>
                  <a:schemeClr val="tx1"/>
                </a:solidFill>
                <a:latin typeface="Arial" charset="0"/>
                <a:cs typeface="Arial" charset="0"/>
              </a:defRPr>
            </a:lvl2pPr>
            <a:lvl3pPr marL="1143000" indent="-228600" eaLnBrk="0" hangingPunct="0">
              <a:defRPr sz="1600">
                <a:solidFill>
                  <a:schemeClr val="tx1"/>
                </a:solidFill>
                <a:latin typeface="Arial" charset="0"/>
                <a:cs typeface="Arial" charset="0"/>
              </a:defRPr>
            </a:lvl3pPr>
            <a:lvl4pPr marL="1600200" indent="-228600" eaLnBrk="0" hangingPunct="0">
              <a:defRPr sz="1600">
                <a:solidFill>
                  <a:schemeClr val="tx1"/>
                </a:solidFill>
                <a:latin typeface="Arial" charset="0"/>
                <a:cs typeface="Arial" charset="0"/>
              </a:defRPr>
            </a:lvl4pPr>
            <a:lvl5pPr marL="2057400" indent="-228600" eaLnBrk="0" hangingPunct="0">
              <a:defRPr sz="1600">
                <a:solidFill>
                  <a:schemeClr val="tx1"/>
                </a:solidFill>
                <a:latin typeface="Arial" charset="0"/>
                <a:cs typeface="Arial" charset="0"/>
              </a:defRPr>
            </a:lvl5pPr>
            <a:lvl6pPr marL="2514600" indent="-228600" eaLnBrk="0" fontAlgn="base" hangingPunct="0">
              <a:spcBef>
                <a:spcPct val="0"/>
              </a:spcBef>
              <a:spcAft>
                <a:spcPct val="0"/>
              </a:spcAft>
              <a:defRPr sz="1600">
                <a:solidFill>
                  <a:schemeClr val="tx1"/>
                </a:solidFill>
                <a:latin typeface="Arial" charset="0"/>
                <a:cs typeface="Arial" charset="0"/>
              </a:defRPr>
            </a:lvl6pPr>
            <a:lvl7pPr marL="2971800" indent="-228600" eaLnBrk="0" fontAlgn="base" hangingPunct="0">
              <a:spcBef>
                <a:spcPct val="0"/>
              </a:spcBef>
              <a:spcAft>
                <a:spcPct val="0"/>
              </a:spcAft>
              <a:defRPr sz="1600">
                <a:solidFill>
                  <a:schemeClr val="tx1"/>
                </a:solidFill>
                <a:latin typeface="Arial" charset="0"/>
                <a:cs typeface="Arial" charset="0"/>
              </a:defRPr>
            </a:lvl7pPr>
            <a:lvl8pPr marL="3429000" indent="-228600" eaLnBrk="0" fontAlgn="base" hangingPunct="0">
              <a:spcBef>
                <a:spcPct val="0"/>
              </a:spcBef>
              <a:spcAft>
                <a:spcPct val="0"/>
              </a:spcAft>
              <a:defRPr sz="1600">
                <a:solidFill>
                  <a:schemeClr val="tx1"/>
                </a:solidFill>
                <a:latin typeface="Arial" charset="0"/>
                <a:cs typeface="Arial" charset="0"/>
              </a:defRPr>
            </a:lvl8pPr>
            <a:lvl9pPr marL="3886200" indent="-228600" eaLnBrk="0" fontAlgn="base" hangingPunct="0">
              <a:spcBef>
                <a:spcPct val="0"/>
              </a:spcBef>
              <a:spcAft>
                <a:spcPct val="0"/>
              </a:spcAft>
              <a:defRPr sz="1600">
                <a:solidFill>
                  <a:schemeClr val="tx1"/>
                </a:solidFill>
                <a:latin typeface="Arial" charset="0"/>
                <a:cs typeface="Arial" charset="0"/>
              </a:defRPr>
            </a:lvl9pPr>
          </a:lstStyle>
          <a:p>
            <a:pPr marL="628650" indent="-628650" eaLnBrk="1" fontAlgn="base" hangingPunct="1">
              <a:lnSpc>
                <a:spcPct val="140000"/>
              </a:lnSpc>
              <a:spcBef>
                <a:spcPct val="20000"/>
              </a:spcBef>
              <a:spcAft>
                <a:spcPct val="0"/>
              </a:spcAft>
              <a:buFont typeface="Wingdings" pitchFamily="2" charset="2"/>
              <a:buChar char="Ø"/>
              <a:defRPr/>
            </a:pP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ນຳໃຊ້ຢ່າງກ້ວາງຂວາງ</a:t>
            </a:r>
            <a:endPar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a:p>
            <a:pPr marL="595313" indent="-514350" eaLnBrk="1" fontAlgn="base" hangingPunct="1">
              <a:lnSpc>
                <a:spcPct val="150000"/>
              </a:lnSpc>
              <a:spcBef>
                <a:spcPct val="0"/>
              </a:spcBef>
              <a:spcAft>
                <a:spcPct val="0"/>
              </a:spcAft>
              <a:buFont typeface="Wingdings" pitchFamily="2" charset="2"/>
              <a:buChar char="Ø"/>
              <a:defRPr/>
            </a:pP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ກຸ້ມດົນ</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10-12 </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ປີ</a:t>
            </a: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ລາຄາຖືກ</a:t>
            </a:r>
            <a:endPar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a:p>
            <a:pPr marL="595313" indent="-514350" eaLnBrk="1" fontAlgn="base" hangingPunct="1">
              <a:lnSpc>
                <a:spcPct val="150000"/>
              </a:lnSpc>
              <a:spcBef>
                <a:spcPct val="0"/>
              </a:spcBef>
              <a:spcAft>
                <a:spcPct val="0"/>
              </a:spcAft>
              <a:buFont typeface="Wingdings" pitchFamily="2" charset="2"/>
              <a:buChar char="Ø"/>
              <a:defRPr/>
            </a:pP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ໄດ້ຜົນດີ</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ປ້ອງກັນ</a:t>
            </a: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ການຖືພາໄດ້</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&gt;99%)</a:t>
            </a:r>
            <a:endPar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a:p>
            <a:pPr marL="595313" indent="-514350" eaLnBrk="1" fontAlgn="base" hangingPunct="1">
              <a:lnSpc>
                <a:spcPct val="150000"/>
              </a:lnSpc>
              <a:spcBef>
                <a:spcPct val="0"/>
              </a:spcBef>
              <a:spcAft>
                <a:spcPct val="0"/>
              </a:spcAft>
              <a:buFont typeface="Wingdings" pitchFamily="2" charset="2"/>
              <a:buChar char="Ø"/>
              <a:defRPr/>
            </a:pP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ຮ່ວງອະນາໄມມີປະສິດທິຜົນໃນການຄຸມກຳເນີດໄດ້ທັນທີພາຍຫຼັງໃສ່ຮ່ວງ.</a:t>
            </a:r>
          </a:p>
          <a:p>
            <a:pPr marL="595313" indent="-514350" eaLnBrk="1" fontAlgn="base" hangingPunct="1">
              <a:lnSpc>
                <a:spcPct val="150000"/>
              </a:lnSpc>
              <a:spcBef>
                <a:spcPct val="0"/>
              </a:spcBef>
              <a:spcAft>
                <a:spcPct val="0"/>
              </a:spcAft>
              <a:buFont typeface="Wingdings" pitchFamily="2" charset="2"/>
              <a:buChar char="Ø"/>
              <a:defRPr/>
            </a:pP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ປະສິດ</a:t>
            </a: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ທິ</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ພາບທຽບເທົ່າກັບການເຮັດໝັນຍິງ</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 </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ແຕ່ເອົາ</a:t>
            </a:r>
            <a:r>
              <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ອອກ</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ແລ້ວສາມາດມີລູກໄດ</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a:t>
            </a:r>
          </a:p>
          <a:p>
            <a:pPr marL="595313" indent="-514350" eaLnBrk="1" fontAlgn="base" hangingPunct="1">
              <a:lnSpc>
                <a:spcPct val="150000"/>
              </a:lnSpc>
              <a:spcBef>
                <a:spcPct val="0"/>
              </a:spcBef>
              <a:spcAft>
                <a:spcPct val="0"/>
              </a:spcAft>
              <a:buFont typeface="Wingdings" pitchFamily="2" charset="2"/>
              <a:buChar char="Ø"/>
              <a:defRPr/>
            </a:pP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ສາມາດເອົາອອກໄດ້ທຸກເວລາທີ່ຕ້ອງການ</a:t>
            </a:r>
            <a:endParaRPr lang="lo-LA"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endParaRPr>
          </a:p>
          <a:p>
            <a:pPr marL="595313" indent="-514350" eaLnBrk="1" fontAlgn="base" hangingPunct="1">
              <a:lnSpc>
                <a:spcPct val="150000"/>
              </a:lnSpc>
              <a:spcBef>
                <a:spcPct val="0"/>
              </a:spcBef>
              <a:spcAft>
                <a:spcPct val="0"/>
              </a:spcAft>
              <a:buFont typeface="Wingdings" pitchFamily="2" charset="2"/>
              <a:buChar char="Ø"/>
              <a:defRPr/>
            </a:pP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ສິ່ງທີ່ຄວນຈື່ບໍ່ມີຫຼາຍ</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a:t>
            </a:r>
            <a:r>
              <a:rPr lang="en-US" sz="2400" dirty="0" err="1">
                <a:solidFill>
                  <a:prstClr val="black"/>
                </a:solidFill>
                <a:latin typeface="Phetsarath OT" panose="02000500000000000001" pitchFamily="2" charset="2"/>
                <a:ea typeface="Phetsarath OT" panose="02000500000000000001" pitchFamily="2" charset="2"/>
                <a:cs typeface="Phetsarath OT" panose="02000500000000000001" pitchFamily="2" charset="2"/>
              </a:rPr>
              <a:t>ບໍ່ຕ້ອງກັງວົນຢ້ານລືມ</a:t>
            </a:r>
            <a:r>
              <a:rPr lang="en-US" sz="2400" dirty="0">
                <a:solidFill>
                  <a:prstClr val="black"/>
                </a:solidFill>
                <a:latin typeface="Phetsarath OT" panose="02000500000000000001" pitchFamily="2" charset="2"/>
                <a:ea typeface="Phetsarath OT" panose="02000500000000000001" pitchFamily="2" charset="2"/>
                <a:cs typeface="Phetsarath OT" panose="02000500000000000001" pitchFamily="2" charset="2"/>
              </a:rPr>
              <a:t>…</a:t>
            </a:r>
          </a:p>
        </p:txBody>
      </p:sp>
    </p:spTree>
    <p:extLst>
      <p:ext uri="{BB962C8B-B14F-4D97-AF65-F5344CB8AC3E}">
        <p14:creationId xmlns:p14="http://schemas.microsoft.com/office/powerpoint/2010/main" val="355165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A438-E286-4832-A3B7-9267EF8C3508}"/>
              </a:ext>
            </a:extLst>
          </p:cNvPr>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     ຮ່ວງອະນາໄມສາມາດໃຊ້ກັບໃຜແດ່?</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4939635D-F5FE-468F-B589-2C7B3423BB54}"/>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8D651369-AA3E-4220-BF44-68CB0379E99F}"/>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D1A43483-33E4-4BFB-AE8B-F4A50704CD95}"/>
              </a:ext>
            </a:extLst>
          </p:cNvPr>
          <p:cNvSpPr>
            <a:spLocks noGrp="1"/>
          </p:cNvSpPr>
          <p:nvPr>
            <p:ph type="sldNum" sz="quarter" idx="12"/>
          </p:nvPr>
        </p:nvSpPr>
        <p:spPr/>
        <p:txBody>
          <a:bodyPr/>
          <a:lstStyle/>
          <a:p>
            <a:fld id="{82051DE1-73A6-4E05-820F-37EC3FE57943}" type="slidenum">
              <a:rPr lang="th-TH" smtClean="0"/>
              <a:pPr/>
              <a:t>47</a:t>
            </a:fld>
            <a:endParaRPr lang="th-TH"/>
          </a:p>
        </p:txBody>
      </p:sp>
      <p:sp>
        <p:nvSpPr>
          <p:cNvPr id="7" name="Content Placeholder 2">
            <a:extLst>
              <a:ext uri="{FF2B5EF4-FFF2-40B4-BE49-F238E27FC236}">
                <a16:creationId xmlns:a16="http://schemas.microsoft.com/office/drawing/2014/main" id="{3C64ED72-EF60-4BC6-934F-885FB432A381}"/>
              </a:ext>
            </a:extLst>
          </p:cNvPr>
          <p:cNvSpPr txBox="1">
            <a:spLocks/>
          </p:cNvSpPr>
          <p:nvPr/>
        </p:nvSpPr>
        <p:spPr bwMode="auto">
          <a:xfrm>
            <a:off x="457200" y="1700808"/>
            <a:ext cx="8610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ທຸກກຸ່ມອາຍຸ</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ແມ່ຍິງ</a:t>
            </a: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ໄວຈະເລີນພັນ</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ຄົນທີ່ເຄີຍ ຫຼື ບໍ່ເຄີຍເກີດລູກມາກ່ອນ</a:t>
            </a: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ແມ່ໃຫ້ນົມລູກ (ລ້ຽງລູກດ້ວຍນົມແມ່)</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ຍິງທີ່ມີຄວາມດັນເລືອດສູງ</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ຍິງທີ່ກິນຢາ</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ARV</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ປິ່ນປົວ</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HIV/AIDS </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ແລະ </a:t>
            </a: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ແຂງແຮງ</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ດີ</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l" defTabSz="914400" rtl="0" eaLnBrk="1" fontAlgn="auto" latinLnBrk="0" hangingPunct="1">
              <a:lnSpc>
                <a:spcPct val="15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err="1">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ແມ</a:t>
            </a:r>
            <a:r>
              <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ຍິງທີ່ຕ້ອງການ/ມັກວິທີທີ່ບໍ່ນຳໃຊ້ຮໍໂມນ</a:t>
            </a:r>
            <a:endParaRPr kumimoji="0" lang="en-US" sz="2800" b="0" i="0" u="none" strike="noStrike" kern="1200" cap="none" spc="0" normalizeH="0" baseline="0" noProof="0" dirty="0">
              <a:ln>
                <a:noFill/>
              </a:ln>
              <a:solidFill>
                <a:sysClr val="windowText" lastClr="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1713704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20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20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20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2BBF8-56E6-4915-BCB6-57E486497E1C}"/>
              </a:ext>
            </a:extLst>
          </p:cNvPr>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ສາມາດເລີ່ມໃສ່ຮ່ວງອະນາໄມໄດ້ເມື່ອໃດ</a:t>
            </a:r>
            <a:r>
              <a:rPr kumimoji="0" lang="en-US"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E4B200D0-9624-4B20-89F9-EB9E6099658D}"/>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32160E3B-4418-4229-890A-00BFBDF6FD82}"/>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ACC9D304-EE38-4E4D-99C4-A8D0248D72E0}"/>
              </a:ext>
            </a:extLst>
          </p:cNvPr>
          <p:cNvSpPr>
            <a:spLocks noGrp="1"/>
          </p:cNvSpPr>
          <p:nvPr>
            <p:ph type="sldNum" sz="quarter" idx="12"/>
          </p:nvPr>
        </p:nvSpPr>
        <p:spPr/>
        <p:txBody>
          <a:bodyPr/>
          <a:lstStyle/>
          <a:p>
            <a:fld id="{82051DE1-73A6-4E05-820F-37EC3FE57943}" type="slidenum">
              <a:rPr lang="th-TH" smtClean="0"/>
              <a:pPr/>
              <a:t>48</a:t>
            </a:fld>
            <a:endParaRPr lang="th-TH"/>
          </a:p>
        </p:txBody>
      </p:sp>
      <p:sp>
        <p:nvSpPr>
          <p:cNvPr id="7" name="Content Placeholder 2">
            <a:extLst>
              <a:ext uri="{FF2B5EF4-FFF2-40B4-BE49-F238E27FC236}">
                <a16:creationId xmlns:a16="http://schemas.microsoft.com/office/drawing/2014/main" id="{6B89B611-B57E-4E08-A415-83C1A9500D54}"/>
              </a:ext>
            </a:extLst>
          </p:cNvPr>
          <p:cNvSpPr txBox="1">
            <a:spLocks/>
          </p:cNvSpPr>
          <p:nvPr/>
        </p:nvSpPr>
        <p:spPr bwMode="auto">
          <a:xfrm>
            <a:off x="457200" y="162401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eaLnBrk="1" hangingPunct="1">
              <a:lnSpc>
                <a:spcPct val="150000"/>
              </a:lnSpc>
              <a:buFont typeface="Arial" panose="020B0604020202020204" pitchFamily="34" charset="0"/>
              <a:buAutoNum type="arabicPeriod"/>
            </a:pPr>
            <a:r>
              <a:rPr lang="lo-LA" altLang="en-US" sz="2800">
                <a:latin typeface="Phetsarath OT" panose="02000500000000000001" pitchFamily="2" charset="2"/>
                <a:ea typeface="Phetsarath OT" panose="02000500000000000001" pitchFamily="2" charset="2"/>
                <a:cs typeface="Phetsarath OT" panose="02000500000000000001" pitchFamily="2" charset="2"/>
              </a:rPr>
              <a:t>ແມ່ຍິງສາມາດເລີ້ມການໃສ່ຮ່ວງອະນາໄມໃນເວລາໃດກໍ່ໄດ້   ທີ່ໝັ້ນໃຈຢ່າງມີເຫດຜົນວ່າລາວບໍ່ໄດ້ຖືພາ</a:t>
            </a:r>
          </a:p>
          <a:p>
            <a:pPr marL="457200" indent="-457200" eaLnBrk="1" hangingPunct="1">
              <a:lnSpc>
                <a:spcPct val="150000"/>
              </a:lnSpc>
              <a:buFont typeface="Arial" panose="020B0604020202020204" pitchFamily="34" charset="0"/>
              <a:buAutoNum type="arabicPeriod"/>
            </a:pPr>
            <a:r>
              <a:rPr lang="lo-LA" altLang="en-US" sz="2800">
                <a:latin typeface="Phetsarath OT" panose="02000500000000000001" pitchFamily="2" charset="2"/>
                <a:ea typeface="Phetsarath OT" panose="02000500000000000001" pitchFamily="2" charset="2"/>
                <a:cs typeface="Phetsarath OT" panose="02000500000000000001" pitchFamily="2" charset="2"/>
              </a:rPr>
              <a:t>ສາມາດເລີ້ມໃສ່ໄດ້ພາຍໃນມື້ທີ່ 1 ຫາ ມື້ທີ່ 10 ຂອງຮອບປະຈຳເດືອນ</a:t>
            </a:r>
            <a:endParaRPr lang="en-US" altLang="en-US" sz="2800">
              <a:latin typeface="Phetsarath OT" panose="02000500000000000001" pitchFamily="2" charset="2"/>
              <a:ea typeface="Phetsarath OT" panose="02000500000000000001" pitchFamily="2" charset="2"/>
              <a:cs typeface="Phetsarath OT" panose="02000500000000000001" pitchFamily="2" charset="2"/>
            </a:endParaRPr>
          </a:p>
          <a:p>
            <a:pPr marL="457200" indent="-457200" eaLnBrk="1" hangingPunct="1">
              <a:lnSpc>
                <a:spcPct val="150000"/>
              </a:lnSpc>
              <a:buFont typeface="Arial" panose="020B0604020202020204" pitchFamily="34" charset="0"/>
              <a:buAutoNum type="arabicPeriod"/>
            </a:pPr>
            <a:r>
              <a:rPr lang="lo-LA" altLang="en-US" sz="2800">
                <a:latin typeface="Phetsarath OT" panose="02000500000000000001" pitchFamily="2" charset="2"/>
                <a:ea typeface="Phetsarath OT" panose="02000500000000000001" pitchFamily="2" charset="2"/>
                <a:cs typeface="Phetsarath OT" panose="02000500000000000001" pitchFamily="2" charset="2"/>
              </a:rPr>
              <a:t>ຖ້າແມ່ຍິງຄົນນັ້ນປ່ຽນວິທີການຄຸມກຳເນີດຈາກວິທີອື່ນ ແມ່ນສາມາດໃສ່ຮ່ວງອະນາໄມໄດ້ທັນທີທັນໃດ ຖ້າວ່າລາວໄດ້ໃຊ້ວິທີນັ້ນຢ່າງຕໍ່ເນື່ອງ</a:t>
            </a:r>
            <a:r>
              <a:rPr lang="en-US" altLang="en-US" sz="2800">
                <a:latin typeface="Phetsarath OT" panose="02000500000000000001" pitchFamily="2" charset="2"/>
                <a:ea typeface="Phetsarath OT" panose="02000500000000000001" pitchFamily="2" charset="2"/>
                <a:cs typeface="Phetsarath OT" panose="02000500000000000001" pitchFamily="2" charset="2"/>
              </a:rPr>
              <a:t> </a:t>
            </a:r>
            <a:r>
              <a:rPr lang="lo-LA" altLang="en-US" sz="2800">
                <a:latin typeface="Phetsarath OT" panose="02000500000000000001" pitchFamily="2" charset="2"/>
                <a:ea typeface="Phetsarath OT" panose="02000500000000000001" pitchFamily="2" charset="2"/>
                <a:cs typeface="Phetsarath OT" panose="02000500000000000001" pitchFamily="2" charset="2"/>
              </a:rPr>
              <a:t>ແລະ ຖືກຕ້ອງ</a:t>
            </a:r>
            <a:endParaRPr lang="en-US" altLang="en-US" sz="28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6974055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D6721-604D-4AD4-835D-AC0FD078A4DD}"/>
              </a:ext>
            </a:extLst>
          </p:cNvPr>
          <p:cNvSpPr>
            <a:spLocks noGrp="1"/>
          </p:cNvSpPr>
          <p:nvPr>
            <p:ph type="title"/>
          </p:nvPr>
        </p:nvSpPr>
        <p:spPr/>
        <p:txBody>
          <a:bodyPr>
            <a:normAutofit/>
          </a:bodyPr>
          <a:lstStyle/>
          <a:p>
            <a:r>
              <a:rPr kumimoji="0" lang="lo-LA" altLang="en-US" b="1" i="0" u="none" strike="noStrike" kern="1200" cap="none" spc="0" normalizeH="0" baseline="0" noProof="0" dirty="0">
                <a:ln>
                  <a:noFill/>
                </a:ln>
                <a:solidFill>
                  <a:prstClr val="black"/>
                </a:solidFill>
                <a:effectLst/>
                <a:uLnTx/>
                <a:uFillTx/>
                <a:latin typeface="Phetsarath OT" panose="02000500000000000001" pitchFamily="2" charset="2"/>
                <a:ea typeface="Phetsarath OT" panose="02000500000000000001" pitchFamily="2" charset="2"/>
                <a:cs typeface="Phetsarath OT" panose="02000500000000000001" pitchFamily="2" charset="2"/>
              </a:rPr>
              <a:t>ຜົນ​ຂ້າງຄຽງຫຼັງຈາກໃສ່ຮ່ວງອະນາໄມ</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B28CC7C9-A6EA-42E4-8686-2F3E4CDF7EE1}"/>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5F33A3EE-ED04-49B6-8F7C-21BF8608FF31}"/>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143AF7F4-3BE1-4A2D-BC37-9FA4CF4DFC7E}"/>
              </a:ext>
            </a:extLst>
          </p:cNvPr>
          <p:cNvSpPr>
            <a:spLocks noGrp="1"/>
          </p:cNvSpPr>
          <p:nvPr>
            <p:ph type="sldNum" sz="quarter" idx="12"/>
          </p:nvPr>
        </p:nvSpPr>
        <p:spPr/>
        <p:txBody>
          <a:bodyPr/>
          <a:lstStyle/>
          <a:p>
            <a:fld id="{82051DE1-73A6-4E05-820F-37EC3FE57943}" type="slidenum">
              <a:rPr lang="th-TH" smtClean="0"/>
              <a:pPr/>
              <a:t>49</a:t>
            </a:fld>
            <a:endParaRPr lang="th-TH"/>
          </a:p>
        </p:txBody>
      </p:sp>
      <p:sp>
        <p:nvSpPr>
          <p:cNvPr id="7" name="Content Placeholder 2">
            <a:extLst>
              <a:ext uri="{FF2B5EF4-FFF2-40B4-BE49-F238E27FC236}">
                <a16:creationId xmlns:a16="http://schemas.microsoft.com/office/drawing/2014/main" id="{D749F462-B3AC-4512-80A3-366969E96F50}"/>
              </a:ext>
            </a:extLst>
          </p:cNvPr>
          <p:cNvSpPr txBox="1">
            <a:spLocks/>
          </p:cNvSpPr>
          <p:nvPr/>
        </p:nvSpPr>
        <p:spPr bwMode="auto">
          <a:xfrm>
            <a:off x="381000" y="1447800"/>
            <a:ext cx="8534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eaLnBrk="1" hangingPunct="1">
              <a:lnSpc>
                <a:spcPct val="150000"/>
              </a:lnSpc>
              <a:buFontTx/>
              <a:buChar char="−"/>
            </a:pPr>
            <a:r>
              <a:rPr lang="en-US" altLang="en-US" sz="3200">
                <a:latin typeface="Phetsarath OT" panose="02000500000000000001" pitchFamily="2" charset="2"/>
                <a:ea typeface="Phetsarath OT" panose="02000500000000000001" pitchFamily="2" charset="2"/>
                <a:cs typeface="Phetsarath OT" panose="02000500000000000001" pitchFamily="2" charset="2"/>
              </a:rPr>
              <a:t>ເຈັບປັ້ນທ້ອງໃນຊ່ວງ 1-3 ມື້ທຳອິດຫຼັງຈາກໃສ່ຮ່ວງ</a:t>
            </a:r>
            <a:endParaRPr lang="lo-LA" altLang="en-US" sz="3200">
              <a:latin typeface="Phetsarath OT" panose="02000500000000000001" pitchFamily="2" charset="2"/>
              <a:ea typeface="Phetsarath OT" panose="02000500000000000001" pitchFamily="2" charset="2"/>
              <a:cs typeface="Phetsarath OT" panose="02000500000000000001" pitchFamily="2" charset="2"/>
            </a:endParaRPr>
          </a:p>
          <a:p>
            <a:pPr marL="571500" lvl="1" indent="-571500" eaLnBrk="1" hangingPunct="1">
              <a:lnSpc>
                <a:spcPct val="150000"/>
              </a:lnSpc>
              <a:buFontTx/>
              <a:buChar char="−"/>
            </a:pPr>
            <a:r>
              <a:rPr lang="lo-LA" altLang="en-US" sz="3200">
                <a:latin typeface="Phetsarath OT" panose="02000500000000000001" pitchFamily="2" charset="2"/>
                <a:ea typeface="Phetsarath OT" panose="02000500000000000001" pitchFamily="2" charset="2"/>
                <a:cs typeface="Phetsarath OT" panose="02000500000000000001" pitchFamily="2" charset="2"/>
              </a:rPr>
              <a:t> ຮູ້ສຶກເຈັບເລັກນ້ອຍເວລາໃສ່</a:t>
            </a:r>
            <a:endParaRPr lang="en-US" altLang="en-US" sz="3200">
              <a:latin typeface="Phetsarath OT" panose="02000500000000000001" pitchFamily="2" charset="2"/>
              <a:ea typeface="Phetsarath OT" panose="02000500000000000001" pitchFamily="2" charset="2"/>
              <a:cs typeface="Phetsarath OT" panose="02000500000000000001" pitchFamily="2" charset="2"/>
            </a:endParaRPr>
          </a:p>
          <a:p>
            <a:pPr marL="571500" lvl="1" indent="-571500" eaLnBrk="1" hangingPunct="1">
              <a:lnSpc>
                <a:spcPct val="150000"/>
              </a:lnSpc>
              <a:buFontTx/>
              <a:buChar char="−"/>
            </a:pPr>
            <a:r>
              <a:rPr lang="lo-LA" altLang="en-US" sz="3200">
                <a:latin typeface="Phetsarath OT" panose="02000500000000000001" pitchFamily="2" charset="2"/>
                <a:ea typeface="Phetsarath OT" panose="02000500000000000001" pitchFamily="2" charset="2"/>
                <a:cs typeface="Phetsarath OT" panose="02000500000000000001" pitchFamily="2" charset="2"/>
              </a:rPr>
              <a:t>ເລືອດອອກຊ່ອງຄອດບໍ່</a:t>
            </a:r>
            <a:r>
              <a:rPr lang="en-US" altLang="en-US" sz="3200">
                <a:latin typeface="Phetsarath OT" panose="02000500000000000001" pitchFamily="2" charset="2"/>
                <a:ea typeface="Phetsarath OT" panose="02000500000000000001" pitchFamily="2" charset="2"/>
                <a:cs typeface="Phetsarath OT" panose="02000500000000000001" pitchFamily="2" charset="2"/>
              </a:rPr>
              <a:t>ເປັນຍາມ</a:t>
            </a:r>
          </a:p>
          <a:p>
            <a:pPr marL="571500" lvl="1" indent="-571500" eaLnBrk="1" hangingPunct="1">
              <a:lnSpc>
                <a:spcPct val="150000"/>
              </a:lnSpc>
              <a:buFontTx/>
              <a:buChar char="−"/>
            </a:pPr>
            <a:r>
              <a:rPr lang="lo-LA" altLang="en-US" sz="3200">
                <a:latin typeface="Phetsarath OT" panose="02000500000000000001" pitchFamily="2" charset="2"/>
                <a:ea typeface="Phetsarath OT" panose="02000500000000000001" pitchFamily="2" charset="2"/>
                <a:cs typeface="Phetsarath OT" panose="02000500000000000001" pitchFamily="2" charset="2"/>
              </a:rPr>
              <a:t>ມີການປ່ຽນແປງຂອງຮອບປະຈຳເດືອນ, </a:t>
            </a:r>
            <a:r>
              <a:rPr lang="en-US" altLang="en-US" sz="3200">
                <a:latin typeface="Phetsarath OT" panose="02000500000000000001" pitchFamily="2" charset="2"/>
                <a:ea typeface="Phetsarath OT" panose="02000500000000000001" pitchFamily="2" charset="2"/>
                <a:cs typeface="Phetsarath OT" panose="02000500000000000001" pitchFamily="2" charset="2"/>
              </a:rPr>
              <a:t>ປະຈຳເດືອນຫຼາຍກວ່າປົກກະຕິ ຫຼື ມີເລືອດອອກກະປິດກະປ່ອຍ</a:t>
            </a:r>
            <a:r>
              <a:rPr lang="lo-LA" altLang="en-US" sz="3200">
                <a:latin typeface="Phetsarath OT" panose="02000500000000000001" pitchFamily="2" charset="2"/>
                <a:ea typeface="Phetsarath OT" panose="02000500000000000001" pitchFamily="2" charset="2"/>
                <a:cs typeface="Phetsarath OT" panose="02000500000000000001" pitchFamily="2" charset="2"/>
              </a:rPr>
              <a:t> </a:t>
            </a:r>
            <a:r>
              <a:rPr lang="en-US" altLang="en-US" sz="3200">
                <a:latin typeface="Phetsarath OT" panose="02000500000000000001" pitchFamily="2" charset="2"/>
                <a:ea typeface="Phetsarath OT" panose="02000500000000000001" pitchFamily="2" charset="2"/>
                <a:cs typeface="Phetsarath OT" panose="02000500000000000001" pitchFamily="2" charset="2"/>
              </a:rPr>
              <a:t>ແຕ່ດີຂຶ້ນພາຍໃນ 3-6 ເດືອນ</a:t>
            </a:r>
            <a:endParaRPr lang="en-US" altLang="en-US" sz="3200" dirty="0">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15626847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5CB7E-B221-434F-9E4E-22BD9158FDD0}"/>
              </a:ext>
            </a:extLst>
          </p:cNvPr>
          <p:cNvSpPr>
            <a:spLocks noGrp="1"/>
          </p:cNvSpPr>
          <p:nvPr>
            <p:ph type="title"/>
          </p:nvPr>
        </p:nvSpPr>
        <p:spPr/>
        <p:txBody>
          <a:bodyPr>
            <a:normAutofit/>
          </a:bodyPr>
          <a:lstStyle/>
          <a:p>
            <a:r>
              <a:rPr kumimoji="0" lang="en-US" b="1" i="0" u="none" strike="noStrike" kern="1200" cap="none" spc="0" normalizeH="0" baseline="0" noProof="0" dirty="0" err="1">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ການເຮັດໝັນ</a:t>
            </a:r>
            <a:endParaRPr lang="en-US" dirty="0">
              <a:latin typeface="Phetsarath OT" panose="02000500000000000001" pitchFamily="2" charset="2"/>
              <a:ea typeface="Phetsarath OT" panose="02000500000000000001" pitchFamily="2" charset="2"/>
              <a:cs typeface="Phetsarath OT" panose="02000500000000000001" pitchFamily="2" charset="2"/>
            </a:endParaRPr>
          </a:p>
        </p:txBody>
      </p:sp>
      <p:sp>
        <p:nvSpPr>
          <p:cNvPr id="4" name="Date Placeholder 3">
            <a:extLst>
              <a:ext uri="{FF2B5EF4-FFF2-40B4-BE49-F238E27FC236}">
                <a16:creationId xmlns:a16="http://schemas.microsoft.com/office/drawing/2014/main" id="{BC14BD2F-96B2-477D-A777-8C98F2FB7E44}"/>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4F419EB7-E124-4AF5-9B90-0159DBE63EE4}"/>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6DF47746-0DC3-4221-94F8-E7D07A437487}"/>
              </a:ext>
            </a:extLst>
          </p:cNvPr>
          <p:cNvSpPr>
            <a:spLocks noGrp="1"/>
          </p:cNvSpPr>
          <p:nvPr>
            <p:ph type="sldNum" sz="quarter" idx="12"/>
          </p:nvPr>
        </p:nvSpPr>
        <p:spPr/>
        <p:txBody>
          <a:bodyPr/>
          <a:lstStyle/>
          <a:p>
            <a:fld id="{82051DE1-73A6-4E05-820F-37EC3FE57943}" type="slidenum">
              <a:rPr lang="th-TH" smtClean="0"/>
              <a:pPr/>
              <a:t>50</a:t>
            </a:fld>
            <a:endParaRPr lang="th-TH"/>
          </a:p>
        </p:txBody>
      </p:sp>
      <p:sp>
        <p:nvSpPr>
          <p:cNvPr id="7" name="Content Placeholder 2">
            <a:extLst>
              <a:ext uri="{FF2B5EF4-FFF2-40B4-BE49-F238E27FC236}">
                <a16:creationId xmlns:a16="http://schemas.microsoft.com/office/drawing/2014/main" id="{BFB3E1E9-C75C-47F5-A4A7-C691C9B31177}"/>
              </a:ext>
            </a:extLst>
          </p:cNvPr>
          <p:cNvSpPr txBox="1">
            <a:spLocks/>
          </p:cNvSpPr>
          <p:nvPr/>
        </p:nvSpPr>
        <p:spPr bwMode="auto">
          <a:xfrm>
            <a:off x="457200" y="159464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50000"/>
              </a:lnSpc>
              <a:buFont typeface="Arial" panose="020B0604020202020204" pitchFamily="34" charset="0"/>
              <a:buNone/>
            </a:pPr>
            <a:r>
              <a:rPr lang="en-US" altLang="en-US" sz="2000" b="1" dirty="0">
                <a:latin typeface="Saysettha OT" panose="020B0504020207020204" pitchFamily="34" charset="-34"/>
                <a:cs typeface="Saysettha OT" panose="020B0504020207020204" pitchFamily="34" charset="-34"/>
              </a:rPr>
              <a:t>      </a:t>
            </a:r>
            <a:r>
              <a:rPr lang="en-US" altLang="en-US" sz="2000" b="1" dirty="0" err="1">
                <a:latin typeface="Saysettha OT" panose="020B0504020207020204" pitchFamily="34" charset="-34"/>
                <a:cs typeface="Saysettha OT" panose="020B0504020207020204" pitchFamily="34" charset="-34"/>
              </a:rPr>
              <a:t>ການເຮັດໝັນຍິງ</a:t>
            </a:r>
            <a:r>
              <a:rPr lang="en-US" altLang="en-US" sz="2000" b="1" dirty="0">
                <a:latin typeface="Saysettha OT" panose="020B0504020207020204" pitchFamily="34" charset="-34"/>
                <a:cs typeface="Saysettha OT" panose="020B0504020207020204" pitchFamily="34" charset="-34"/>
              </a:rPr>
              <a:t>          	            </a:t>
            </a:r>
            <a:r>
              <a:rPr lang="en-US" altLang="en-US" sz="2000" b="1" dirty="0" err="1">
                <a:latin typeface="Saysettha OT" panose="020B0504020207020204" pitchFamily="34" charset="-34"/>
                <a:cs typeface="Saysettha OT" panose="020B0504020207020204" pitchFamily="34" charset="-34"/>
              </a:rPr>
              <a:t>ການເຮັດໝັນຊາຍ</a:t>
            </a:r>
            <a:endParaRPr lang="lo-LA" altLang="en-US" sz="2000" b="1" dirty="0">
              <a:latin typeface="Saysettha OT" panose="020B0504020207020204" pitchFamily="34" charset="-34"/>
              <a:cs typeface="Saysettha OT" panose="020B0504020207020204" pitchFamily="34" charset="-34"/>
            </a:endParaRPr>
          </a:p>
          <a:p>
            <a:pPr marL="457200" indent="-457200">
              <a:lnSpc>
                <a:spcPct val="150000"/>
              </a:lnSpc>
              <a:buFont typeface="Arial" panose="020B0604020202020204" pitchFamily="34" charset="0"/>
              <a:buNone/>
            </a:pPr>
            <a:endParaRPr lang="lo-LA" altLang="en-US" sz="2000" dirty="0">
              <a:latin typeface="Saysettha OT" panose="020B0504020207020204" pitchFamily="34" charset="-34"/>
              <a:cs typeface="Saysettha OT" panose="020B0504020207020204" pitchFamily="34" charset="-34"/>
            </a:endParaRPr>
          </a:p>
          <a:p>
            <a:pPr marL="457200" indent="-457200">
              <a:lnSpc>
                <a:spcPct val="150000"/>
              </a:lnSpc>
              <a:buFont typeface="Arial" panose="020B0604020202020204" pitchFamily="34" charset="0"/>
              <a:buNone/>
            </a:pPr>
            <a:endParaRPr lang="lo-LA" altLang="en-US" sz="2000" dirty="0">
              <a:latin typeface="Saysettha OT" panose="020B0504020207020204" pitchFamily="34" charset="-34"/>
              <a:cs typeface="Saysettha OT" panose="020B0504020207020204" pitchFamily="34" charset="-34"/>
            </a:endParaRPr>
          </a:p>
        </p:txBody>
      </p:sp>
      <p:pic>
        <p:nvPicPr>
          <p:cNvPr id="8" name="Picture 2">
            <a:extLst>
              <a:ext uri="{FF2B5EF4-FFF2-40B4-BE49-F238E27FC236}">
                <a16:creationId xmlns:a16="http://schemas.microsoft.com/office/drawing/2014/main" id="{5D23867C-CC64-4147-A256-DA1681D48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2590800"/>
            <a:ext cx="375285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a:extLst>
              <a:ext uri="{FF2B5EF4-FFF2-40B4-BE49-F238E27FC236}">
                <a16:creationId xmlns:a16="http://schemas.microsoft.com/office/drawing/2014/main" id="{45182D46-297A-436A-BB15-293A43B2A3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590800"/>
            <a:ext cx="3887788"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9438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5C84-40D2-4A5F-ADF0-253731DE9C0F}"/>
              </a:ext>
            </a:extLst>
          </p:cNvPr>
          <p:cNvSpPr>
            <a:spLocks noGrp="1"/>
          </p:cNvSpPr>
          <p:nvPr>
            <p:ph type="title"/>
          </p:nvPr>
        </p:nvSpPr>
        <p:spPr/>
        <p:txBody>
          <a:bodyPr/>
          <a:lstStyle/>
          <a:p>
            <a:r>
              <a:rPr lang="lo-LA" b="1" dirty="0">
                <a:latin typeface="Phetsarath OT" panose="02000500000000000001" pitchFamily="2" charset="2"/>
                <a:ea typeface="Phetsarath OT" panose="02000500000000000001" pitchFamily="2" charset="2"/>
                <a:cs typeface="Phetsarath OT" panose="02000500000000000001" pitchFamily="2" charset="2"/>
              </a:rPr>
              <a:t>ການເຮັດໝັນ</a:t>
            </a:r>
            <a:endParaRPr lang="en-US" b="1" dirty="0">
              <a:latin typeface="Phetsarath OT" panose="02000500000000000001" pitchFamily="2" charset="2"/>
              <a:ea typeface="Phetsarath OT" panose="02000500000000000001" pitchFamily="2" charset="2"/>
              <a:cs typeface="Phetsarath OT" panose="02000500000000000001" pitchFamily="2" charset="2"/>
            </a:endParaRPr>
          </a:p>
        </p:txBody>
      </p:sp>
      <p:graphicFrame>
        <p:nvGraphicFramePr>
          <p:cNvPr id="7" name="Content Placeholder 6">
            <a:extLst>
              <a:ext uri="{FF2B5EF4-FFF2-40B4-BE49-F238E27FC236}">
                <a16:creationId xmlns:a16="http://schemas.microsoft.com/office/drawing/2014/main" id="{22CD4EDA-36F5-4AE9-801B-E3B4EFEA179F}"/>
              </a:ext>
            </a:extLst>
          </p:cNvPr>
          <p:cNvGraphicFramePr>
            <a:graphicFrameLocks noGrp="1"/>
          </p:cNvGraphicFramePr>
          <p:nvPr>
            <p:ph idx="1"/>
            <p:extLst>
              <p:ext uri="{D42A27DB-BD31-4B8C-83A1-F6EECF244321}">
                <p14:modId xmlns:p14="http://schemas.microsoft.com/office/powerpoint/2010/main" val="2855352413"/>
              </p:ext>
            </p:extLst>
          </p:nvPr>
        </p:nvGraphicFramePr>
        <p:xfrm>
          <a:off x="323528" y="1517833"/>
          <a:ext cx="8712968" cy="5149218"/>
        </p:xfrm>
        <a:graphic>
          <a:graphicData uri="http://schemas.openxmlformats.org/drawingml/2006/table">
            <a:tbl>
              <a:tblPr firstRow="1" firstCol="1" bandRow="1">
                <a:tableStyleId>{5C22544A-7EE6-4342-B048-85BDC9FD1C3A}</a:tableStyleId>
              </a:tblPr>
              <a:tblGrid>
                <a:gridCol w="4131417">
                  <a:extLst>
                    <a:ext uri="{9D8B030D-6E8A-4147-A177-3AD203B41FA5}">
                      <a16:colId xmlns:a16="http://schemas.microsoft.com/office/drawing/2014/main" val="1286534659"/>
                    </a:ext>
                  </a:extLst>
                </a:gridCol>
                <a:gridCol w="4581551">
                  <a:extLst>
                    <a:ext uri="{9D8B030D-6E8A-4147-A177-3AD203B41FA5}">
                      <a16:colId xmlns:a16="http://schemas.microsoft.com/office/drawing/2014/main" val="117323706"/>
                    </a:ext>
                  </a:extLst>
                </a:gridCol>
              </a:tblGrid>
              <a:tr h="303914">
                <a:tc>
                  <a:txBody>
                    <a:bodyPr/>
                    <a:lstStyle/>
                    <a:p>
                      <a:pPr marL="0" marR="0" algn="ctr">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ການເຮັດໝັນຍິງ</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52940" marR="52940" marT="0" marB="0"/>
                </a:tc>
                <a:tc>
                  <a:txBody>
                    <a:bodyPr/>
                    <a:lstStyle/>
                    <a:p>
                      <a:pPr marL="0" marR="0" algn="ctr">
                        <a:lnSpc>
                          <a:spcPct val="115000"/>
                        </a:lnSpc>
                        <a:spcBef>
                          <a:spcPts val="0"/>
                        </a:spcBef>
                        <a:spcAft>
                          <a:spcPts val="1000"/>
                        </a:spcAft>
                      </a:pPr>
                      <a:r>
                        <a:rPr lang="lo-LA" sz="1200">
                          <a:effectLst/>
                          <a:latin typeface="Phetsarath OT" panose="02000500000000000001" pitchFamily="2" charset="2"/>
                          <a:ea typeface="Phetsarath OT" panose="02000500000000000001" pitchFamily="2" charset="2"/>
                          <a:cs typeface="Phetsarath OT" panose="02000500000000000001" pitchFamily="2" charset="2"/>
                        </a:rPr>
                        <a:t>ການເຮັດໝັນຊາຍ</a:t>
                      </a:r>
                      <a:endParaRPr lang="en-US" sz="1200">
                        <a:effectLst/>
                        <a:latin typeface="Phetsarath OT" panose="02000500000000000001" pitchFamily="2" charset="2"/>
                        <a:ea typeface="Phetsarath OT" panose="02000500000000000001" pitchFamily="2" charset="2"/>
                        <a:cs typeface="Phetsarath OT" panose="02000500000000000001" pitchFamily="2" charset="2"/>
                      </a:endParaRPr>
                    </a:p>
                  </a:txBody>
                  <a:tcPr marL="52940" marR="52940" marT="0" marB="0"/>
                </a:tc>
                <a:extLst>
                  <a:ext uri="{0D108BD9-81ED-4DB2-BD59-A6C34878D82A}">
                    <a16:rowId xmlns:a16="http://schemas.microsoft.com/office/drawing/2014/main" val="902495930"/>
                  </a:ext>
                </a:extLst>
              </a:tr>
              <a:tr h="4222049">
                <a:tc>
                  <a:txBody>
                    <a:bodyPr/>
                    <a:lstStyle/>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ໃຜສາມາດເຮັດໝັນຍິງໄດ້</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 ແມ່</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ຍິງທຸກຄົນສາມາດເຮັດໝັນຍິງໄດ້</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ຢ່</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າງປອດໄພ</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ສາມາດເຮັດໝັນໄດ້ຕອນໃດ</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ແມ່ຍິງສາມາດເຮັດໝັນເວລາໃດກໍ່ໄດ້ທີ່ລາວຕ້ອງການ ຖ້າແນ່ໃຈວ່າລາວບໍ່ໄດ້ຖືພາ.</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just">
                        <a:lnSpc>
                          <a:spcPct val="115000"/>
                        </a:lnSpc>
                        <a:spcBef>
                          <a:spcPts val="0"/>
                        </a:spcBef>
                        <a:spcAft>
                          <a:spcPts val="1000"/>
                        </a:spcAft>
                        <a:buFont typeface="Wingdings" panose="05000000000000000000" pitchFamily="2" charset="2"/>
                        <a:buChar char=""/>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ປະສິດທິພາບຂອງການເຮັດໝັນຍິງ</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 ການເຮັດໝັນ ແມ່</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ນວິທີຖາວອນ ແລະ ມີປະສິດທິຜົນສູງ. ການກັບມາມີລູກໄດ້</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ແມ່</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ນບໍ່ສາມາດມີໄດ້</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ສະນັ້ນ</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ຕ້</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ອງມີເປົ້າໝາຍໃນການປ້ອງກັນຕໍ່ການຖືພາຕະຫລອດການມີຊີວິດ</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 ມີໂອກາດເລັກນ້</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ອຍໃນການລົ້ມເຫຼວ</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 ໃນປີທໍາ</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ອິດ 99% (5 ຕໍ່ 1000)</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 ໃນ 10 ປີ 98% (18-19 ຕໍ່ 1000)</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just">
                        <a:lnSpc>
                          <a:spcPct val="115000"/>
                        </a:lnSpc>
                        <a:spcBef>
                          <a:spcPts val="0"/>
                        </a:spcBef>
                        <a:spcAft>
                          <a:spcPts val="1000"/>
                        </a:spcAft>
                        <a:buFont typeface="Wingdings" panose="05000000000000000000" pitchFamily="2" charset="2"/>
                        <a:buChar char=""/>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ອາການສົນຂອງການເຮັດໝັນຍິງ</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just">
                        <a:lnSpc>
                          <a:spcPct val="115000"/>
                        </a:lnSpc>
                        <a:spcBef>
                          <a:spcPts val="0"/>
                        </a:spcBef>
                        <a:spcAft>
                          <a:spcPts val="1000"/>
                        </a:spcAft>
                        <a:tabLst>
                          <a:tab pos="9017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ອາການສົນທີ່ມັນພົບສ່ວນຫຼາຍຂອງການເຮັດໝັນຍິງແມ່ນ ອາການຊຶມເຊື້ອບໍລິເວນບາດແຜ ແລະ ອາການເປັນຝີໜອງ</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52940" marR="52940" marT="0" marB="0"/>
                </a:tc>
                <a:tc>
                  <a:txBody>
                    <a:bodyPr/>
                    <a:lstStyle/>
                    <a:p>
                      <a:pPr marL="0" marR="0" algn="thaiDist">
                        <a:lnSpc>
                          <a:spcPct val="115000"/>
                        </a:lnSpc>
                        <a:spcBef>
                          <a:spcPts val="0"/>
                        </a:spcBef>
                        <a:spcAft>
                          <a:spcPts val="1000"/>
                        </a:spcAf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ການເຮັດໝັນຊາຍ ແມ່ນວິທີຄຸມ</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ກຳເນີດຖາວອນສຳ</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ລັບຜູ້</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ຊາຍທີ່ບໍ່ຕ້ອງການມີລູກອີກ. </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gn="thaiDist">
                        <a:lnSpc>
                          <a:spcPct val="115000"/>
                        </a:lnSpc>
                        <a:spcBef>
                          <a:spcPts val="0"/>
                        </a:spcBef>
                        <a:spcAft>
                          <a:spcPts val="1000"/>
                        </a:spcAf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ການເຮັດໝັນ ແມ່ນປອດໄພ ແລະ ງ່າຍ ແລະ ບໍ່ມີຜົນກະທົບຕໍ່ປະສິດທິພາບທາງເພດຂອງເພດຊາຍ </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60045" marR="0" algn="thaiDist">
                        <a:lnSpc>
                          <a:spcPct val="115000"/>
                        </a:lnSpc>
                        <a:spcBef>
                          <a:spcPts val="0"/>
                        </a:spcBef>
                        <a:spcAft>
                          <a:spcPts val="1000"/>
                        </a:spcAf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ຜູ້</a:t>
                      </a:r>
                      <a:r>
                        <a:rPr lang="en-GB"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ຊາຍທຸກຄົນສາມາດເຮັດໝັນຊາຍໄດ້</a:t>
                      </a:r>
                      <a:r>
                        <a:rPr lang="en-GB"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ຢ່</a:t>
                      </a:r>
                      <a:r>
                        <a:rPr lang="en-GB"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າງປອດໄພ</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Wingdings" panose="05000000000000000000" pitchFamily="2" charset="2"/>
                        <a:buChar char=""/>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ປະສິດທິພາບ</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ການເຮັດໝັນຊາຍ ມີ</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ປະ</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ສິດ</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ທິ</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ພາບ</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ໃນ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ປ້ອງ</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ຖື</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ພາ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ເຖິງ</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 97-98%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ຫາກບໍ່​ມີການກວດນໍ້າເຊື້ອໃນເວລາ 3 ເດືອນທຳ</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ອິດ ຂອງປີທຳອິດ </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ໃນບ່ອນທີ່ຜູ້ຊາຍບໍ່ສາມາດກວດຫານໍ້າເຊື້ອໄດ້ ໃນປີທຳອິດ ແມ່ນ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ມີ</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ປະ</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ສິດ</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ທິ​ພ​າບ</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ປ້ອງ</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ຖື</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ພາ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ໄດ້​ສູງກວ່າ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 99%</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ເຮັດ</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ໝັນ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ຊາຍ</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ແມ່ນບໍ່​ສາ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ມາດ</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ປ້ອງ</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ຖື</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ພາ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ໄດ້​ໃນ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ໄລ</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ຍະ</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 3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ເດືອນ ທຳ</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ອິດ</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ຖ້າ</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ເຮັດ</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ໝັນ</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ຊາຍກາຍ 3 ປີ</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ໃນແມ່ຍິງ </a:t>
                      </a:r>
                      <a:r>
                        <a:rPr lang="en-AU" sz="1200" dirty="0">
                          <a:effectLst/>
                          <a:latin typeface="Phetsarath OT" panose="02000500000000000001" pitchFamily="2" charset="2"/>
                          <a:ea typeface="Phetsarath OT" panose="02000500000000000001" pitchFamily="2" charset="2"/>
                          <a:cs typeface="Phetsarath OT" panose="02000500000000000001" pitchFamily="2" charset="2"/>
                        </a:rPr>
                        <a:t>1000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ຄົນທີ່ຄູ່ນອນເຮັດໝັນຊາຍ ຈ​ະຖືພາປະມານ 4 ຄົນ </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ກໍລະນີຖືພາອາດເກີດມາຈາກ ໃນໄລຍະ 3 ເດືອນທໍາອິດບໍ່ໄດ້ໃຊ້ວິທີອື່ນນຳ ພາຍຫຼັງເຮັດໝັນ</a:t>
                      </a: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ການຜ່າຕັດຜິດພາດ ແລະ ສົ້ນຂອງທໍ່ນໍ້າເຊື້ອຕໍ່ກັນຄືນ</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342900" marR="0" lvl="0" indent="-342900" algn="thaiDist">
                        <a:lnSpc>
                          <a:spcPct val="115000"/>
                        </a:lnSpc>
                        <a:spcBef>
                          <a:spcPts val="0"/>
                        </a:spcBef>
                        <a:spcAft>
                          <a:spcPts val="1000"/>
                        </a:spcAft>
                        <a:buFont typeface="Wingdings" panose="05000000000000000000" pitchFamily="2" charset="2"/>
                        <a:buChar char=""/>
                      </a:pP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ອາການສົນຂອງການເຮັດໝັນຊາຍ</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p>
                      <a:pPr marL="0" marR="0">
                        <a:lnSpc>
                          <a:spcPct val="115000"/>
                        </a:lnSpc>
                        <a:spcBef>
                          <a:spcPts val="0"/>
                        </a:spcBef>
                        <a:spcAft>
                          <a:spcPts val="1000"/>
                        </a:spcAft>
                        <a:tabLst>
                          <a:tab pos="90170" algn="l"/>
                        </a:tabLst>
                      </a:pPr>
                      <a:r>
                        <a:rPr lang="en-US" sz="1200" dirty="0">
                          <a:effectLst/>
                          <a:latin typeface="Phetsarath OT" panose="02000500000000000001" pitchFamily="2" charset="2"/>
                          <a:ea typeface="Phetsarath OT" panose="02000500000000000001" pitchFamily="2" charset="2"/>
                          <a:cs typeface="Phetsarath OT" panose="02000500000000000001" pitchFamily="2" charset="2"/>
                        </a:rPr>
                        <a:t>         </a:t>
                      </a:r>
                      <a:r>
                        <a:rPr lang="lo-LA" sz="1200" dirty="0">
                          <a:effectLst/>
                          <a:latin typeface="Phetsarath OT" panose="02000500000000000001" pitchFamily="2" charset="2"/>
                          <a:ea typeface="Phetsarath OT" panose="02000500000000000001" pitchFamily="2" charset="2"/>
                          <a:cs typeface="Phetsarath OT" panose="02000500000000000001" pitchFamily="2" charset="2"/>
                        </a:rPr>
                        <a:t>ອາການສົນເຫຼົົ່ານີ້ແມ່ນພົບໄດ້ໜ້ອຍທີ່ສຸດ</a:t>
                      </a:r>
                      <a:endParaRPr lang="en-US" sz="1200" dirty="0">
                        <a:effectLst/>
                        <a:latin typeface="Phetsarath OT" panose="02000500000000000001" pitchFamily="2" charset="2"/>
                        <a:ea typeface="Phetsarath OT" panose="02000500000000000001" pitchFamily="2" charset="2"/>
                        <a:cs typeface="Phetsarath OT" panose="02000500000000000001" pitchFamily="2" charset="2"/>
                      </a:endParaRPr>
                    </a:p>
                  </a:txBody>
                  <a:tcPr marL="52940" marR="52940" marT="0" marB="0"/>
                </a:tc>
                <a:extLst>
                  <a:ext uri="{0D108BD9-81ED-4DB2-BD59-A6C34878D82A}">
                    <a16:rowId xmlns:a16="http://schemas.microsoft.com/office/drawing/2014/main" val="1237888285"/>
                  </a:ext>
                </a:extLst>
              </a:tr>
            </a:tbl>
          </a:graphicData>
        </a:graphic>
      </p:graphicFrame>
      <p:sp>
        <p:nvSpPr>
          <p:cNvPr id="4" name="Date Placeholder 3">
            <a:extLst>
              <a:ext uri="{FF2B5EF4-FFF2-40B4-BE49-F238E27FC236}">
                <a16:creationId xmlns:a16="http://schemas.microsoft.com/office/drawing/2014/main" id="{A29D1AC7-155B-494C-8799-56608BD992C0}"/>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1A5558A7-A92B-4FF1-95C1-A57E2AF0574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DC153321-F176-4906-A652-CE93BC3271C5}"/>
              </a:ext>
            </a:extLst>
          </p:cNvPr>
          <p:cNvSpPr>
            <a:spLocks noGrp="1"/>
          </p:cNvSpPr>
          <p:nvPr>
            <p:ph type="sldNum" sz="quarter" idx="12"/>
          </p:nvPr>
        </p:nvSpPr>
        <p:spPr/>
        <p:txBody>
          <a:bodyPr/>
          <a:lstStyle/>
          <a:p>
            <a:fld id="{82051DE1-73A6-4E05-820F-37EC3FE57943}" type="slidenum">
              <a:rPr lang="th-TH" smtClean="0"/>
              <a:pPr/>
              <a:t>51</a:t>
            </a:fld>
            <a:endParaRPr lang="th-TH"/>
          </a:p>
        </p:txBody>
      </p:sp>
    </p:spTree>
    <p:extLst>
      <p:ext uri="{BB962C8B-B14F-4D97-AF65-F5344CB8AC3E}">
        <p14:creationId xmlns:p14="http://schemas.microsoft.com/office/powerpoint/2010/main" val="41037008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EA8C7-2A78-45D4-A944-49A422960C0B}"/>
              </a:ext>
            </a:extLst>
          </p:cNvPr>
          <p:cNvSpPr>
            <a:spLocks noGrp="1"/>
          </p:cNvSpPr>
          <p:nvPr>
            <p:ph type="title"/>
          </p:nvPr>
        </p:nvSpPr>
        <p:spPr/>
        <p:txBody>
          <a:bodyPr/>
          <a:lstStyle/>
          <a:p>
            <a:endParaRPr lang="en-US" dirty="0"/>
          </a:p>
        </p:txBody>
      </p:sp>
      <p:sp>
        <p:nvSpPr>
          <p:cNvPr id="4" name="Date Placeholder 3">
            <a:extLst>
              <a:ext uri="{FF2B5EF4-FFF2-40B4-BE49-F238E27FC236}">
                <a16:creationId xmlns:a16="http://schemas.microsoft.com/office/drawing/2014/main" id="{4C72DF3C-8497-45A9-AA58-3511C9D1C10B}"/>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38D7BC3E-4E6E-4646-9B2C-FE99D96C9785}"/>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53043675-0584-48D3-8D67-8EEB982A3A9C}"/>
              </a:ext>
            </a:extLst>
          </p:cNvPr>
          <p:cNvSpPr>
            <a:spLocks noGrp="1"/>
          </p:cNvSpPr>
          <p:nvPr>
            <p:ph type="sldNum" sz="quarter" idx="12"/>
          </p:nvPr>
        </p:nvSpPr>
        <p:spPr/>
        <p:txBody>
          <a:bodyPr/>
          <a:lstStyle/>
          <a:p>
            <a:fld id="{82051DE1-73A6-4E05-820F-37EC3FE57943}" type="slidenum">
              <a:rPr lang="th-TH" smtClean="0"/>
              <a:pPr/>
              <a:t>52</a:t>
            </a:fld>
            <a:endParaRPr lang="th-TH"/>
          </a:p>
        </p:txBody>
      </p:sp>
      <p:pic>
        <p:nvPicPr>
          <p:cNvPr id="7" name="Picture 2">
            <a:extLst>
              <a:ext uri="{FF2B5EF4-FFF2-40B4-BE49-F238E27FC236}">
                <a16:creationId xmlns:a16="http://schemas.microsoft.com/office/drawing/2014/main" id="{51EA63EB-99B9-479F-A03A-EB2C24703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7" y="0"/>
            <a:ext cx="9191625"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993CAD99-CC7F-4F0C-9526-6313E395F07E}"/>
              </a:ext>
            </a:extLst>
          </p:cNvPr>
          <p:cNvSpPr/>
          <p:nvPr/>
        </p:nvSpPr>
        <p:spPr>
          <a:xfrm>
            <a:off x="2338772" y="1259415"/>
            <a:ext cx="577044"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99%</a:t>
            </a:r>
          </a:p>
        </p:txBody>
      </p:sp>
      <p:sp>
        <p:nvSpPr>
          <p:cNvPr id="9" name="Rectangle 8">
            <a:extLst>
              <a:ext uri="{FF2B5EF4-FFF2-40B4-BE49-F238E27FC236}">
                <a16:creationId xmlns:a16="http://schemas.microsoft.com/office/drawing/2014/main" id="{EDAB6533-35EA-4E1B-8507-9F99E7CF29E7}"/>
              </a:ext>
            </a:extLst>
          </p:cNvPr>
          <p:cNvSpPr/>
          <p:nvPr/>
        </p:nvSpPr>
        <p:spPr>
          <a:xfrm>
            <a:off x="3526995" y="1466318"/>
            <a:ext cx="577044" cy="365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99%</a:t>
            </a:r>
          </a:p>
        </p:txBody>
      </p:sp>
      <p:sp>
        <p:nvSpPr>
          <p:cNvPr id="10" name="Rectangle 9">
            <a:extLst>
              <a:ext uri="{FF2B5EF4-FFF2-40B4-BE49-F238E27FC236}">
                <a16:creationId xmlns:a16="http://schemas.microsoft.com/office/drawing/2014/main" id="{EBE59A54-21F2-4247-B46B-45F466E3F175}"/>
              </a:ext>
            </a:extLst>
          </p:cNvPr>
          <p:cNvSpPr/>
          <p:nvPr/>
        </p:nvSpPr>
        <p:spPr>
          <a:xfrm>
            <a:off x="3851920" y="3132405"/>
            <a:ext cx="504056"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96%</a:t>
            </a:r>
          </a:p>
        </p:txBody>
      </p:sp>
      <p:sp>
        <p:nvSpPr>
          <p:cNvPr id="11" name="Rectangle 10">
            <a:extLst>
              <a:ext uri="{FF2B5EF4-FFF2-40B4-BE49-F238E27FC236}">
                <a16:creationId xmlns:a16="http://schemas.microsoft.com/office/drawing/2014/main" id="{B0F1E612-4915-4DA7-B6FB-2F4173CC4AC7}"/>
              </a:ext>
            </a:extLst>
          </p:cNvPr>
          <p:cNvSpPr/>
          <p:nvPr/>
        </p:nvSpPr>
        <p:spPr>
          <a:xfrm>
            <a:off x="6156176" y="2708920"/>
            <a:ext cx="504056"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93%</a:t>
            </a:r>
          </a:p>
        </p:txBody>
      </p:sp>
      <p:sp>
        <p:nvSpPr>
          <p:cNvPr id="12" name="Rectangle 11">
            <a:extLst>
              <a:ext uri="{FF2B5EF4-FFF2-40B4-BE49-F238E27FC236}">
                <a16:creationId xmlns:a16="http://schemas.microsoft.com/office/drawing/2014/main" id="{F9DF6F3C-BED2-4859-808F-D422DCE207EC}"/>
              </a:ext>
            </a:extLst>
          </p:cNvPr>
          <p:cNvSpPr/>
          <p:nvPr/>
        </p:nvSpPr>
        <p:spPr>
          <a:xfrm>
            <a:off x="4860032" y="4276459"/>
            <a:ext cx="504056"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87%</a:t>
            </a:r>
          </a:p>
        </p:txBody>
      </p:sp>
      <p:sp>
        <p:nvSpPr>
          <p:cNvPr id="13" name="Rectangle 12">
            <a:extLst>
              <a:ext uri="{FF2B5EF4-FFF2-40B4-BE49-F238E27FC236}">
                <a16:creationId xmlns:a16="http://schemas.microsoft.com/office/drawing/2014/main" id="{AA736EE8-875D-4C4E-9CAB-2CF4E490733C}"/>
              </a:ext>
            </a:extLst>
          </p:cNvPr>
          <p:cNvSpPr/>
          <p:nvPr/>
        </p:nvSpPr>
        <p:spPr>
          <a:xfrm>
            <a:off x="5112060" y="1153574"/>
            <a:ext cx="504056"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99%</a:t>
            </a:r>
          </a:p>
        </p:txBody>
      </p:sp>
      <p:sp>
        <p:nvSpPr>
          <p:cNvPr id="14" name="Rectangle 13">
            <a:extLst>
              <a:ext uri="{FF2B5EF4-FFF2-40B4-BE49-F238E27FC236}">
                <a16:creationId xmlns:a16="http://schemas.microsoft.com/office/drawing/2014/main" id="{1B2DC692-0407-4FD6-894B-8C633378A1F7}"/>
              </a:ext>
            </a:extLst>
          </p:cNvPr>
          <p:cNvSpPr/>
          <p:nvPr/>
        </p:nvSpPr>
        <p:spPr>
          <a:xfrm>
            <a:off x="6540881" y="1033575"/>
            <a:ext cx="504056" cy="365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99%</a:t>
            </a:r>
          </a:p>
        </p:txBody>
      </p:sp>
    </p:spTree>
    <p:extLst>
      <p:ext uri="{BB962C8B-B14F-4D97-AF65-F5344CB8AC3E}">
        <p14:creationId xmlns:p14="http://schemas.microsoft.com/office/powerpoint/2010/main" val="2313493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8304F-B4C4-42D7-8B9D-B4A0EE2F6C47}"/>
              </a:ext>
            </a:extLst>
          </p:cNvPr>
          <p:cNvSpPr>
            <a:spLocks noGrp="1"/>
          </p:cNvSpPr>
          <p:nvPr>
            <p:ph type="title"/>
          </p:nvPr>
        </p:nvSpPr>
        <p:spPr/>
        <p:txBody>
          <a:bodyPr/>
          <a:lstStyle/>
          <a:p>
            <a:r>
              <a:rPr kumimoji="0" lang="lo-LA" sz="4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Phetsarath OT" panose="02000500000000000001" pitchFamily="2" charset="2"/>
                <a:ea typeface="Phetsarath OT" panose="02000500000000000001" pitchFamily="2" charset="2"/>
                <a:cs typeface="Phetsarath OT" panose="02000500000000000001" pitchFamily="2" charset="2"/>
              </a:rPr>
              <a:t>ເອກະສານອ້າງອີງ</a:t>
            </a:r>
            <a:endParaRPr lang="en-US" dirty="0"/>
          </a:p>
        </p:txBody>
      </p:sp>
      <p:sp>
        <p:nvSpPr>
          <p:cNvPr id="3" name="Content Placeholder 2">
            <a:extLst>
              <a:ext uri="{FF2B5EF4-FFF2-40B4-BE49-F238E27FC236}">
                <a16:creationId xmlns:a16="http://schemas.microsoft.com/office/drawing/2014/main" id="{D1A65193-17D6-4B1C-83D4-33710D66DF34}"/>
              </a:ext>
            </a:extLst>
          </p:cNvPr>
          <p:cNvSpPr>
            <a:spLocks noGrp="1"/>
          </p:cNvSpPr>
          <p:nvPr>
            <p:ph idx="1"/>
          </p:nvPr>
        </p:nvSpPr>
        <p:spPr/>
        <p:txBody>
          <a:bodyPr/>
          <a:lstStyle/>
          <a:p>
            <a:pPr marL="0" indent="0">
              <a:buNone/>
            </a:pPr>
            <a:r>
              <a:rPr lang="en-US" dirty="0"/>
              <a:t>1. Family Planning, a global handbook for    </a:t>
            </a:r>
          </a:p>
          <a:p>
            <a:pPr marL="0" indent="0">
              <a:buNone/>
            </a:pPr>
            <a:r>
              <a:rPr lang="en-US" dirty="0"/>
              <a:t>    providers, revised 2018 update, WHO</a:t>
            </a:r>
          </a:p>
        </p:txBody>
      </p:sp>
      <p:sp>
        <p:nvSpPr>
          <p:cNvPr id="4" name="Date Placeholder 3">
            <a:extLst>
              <a:ext uri="{FF2B5EF4-FFF2-40B4-BE49-F238E27FC236}">
                <a16:creationId xmlns:a16="http://schemas.microsoft.com/office/drawing/2014/main" id="{5ECA1FF6-D155-473E-BA56-C961FA932564}"/>
              </a:ext>
            </a:extLst>
          </p:cNvPr>
          <p:cNvSpPr>
            <a:spLocks noGrp="1"/>
          </p:cNvSpPr>
          <p:nvPr>
            <p:ph type="dt" sz="half" idx="10"/>
          </p:nvPr>
        </p:nvSpPr>
        <p:spPr/>
        <p:txBody>
          <a:bodyPr/>
          <a:lstStyle/>
          <a:p>
            <a:fld id="{04D1B3BE-7D2E-4C39-9E6A-6D16255D37A0}" type="datetime1">
              <a:rPr lang="th-TH" smtClean="0"/>
              <a:pPr/>
              <a:t>17/03/65</a:t>
            </a:fld>
            <a:endParaRPr lang="th-TH"/>
          </a:p>
        </p:txBody>
      </p:sp>
      <p:sp>
        <p:nvSpPr>
          <p:cNvPr id="5" name="Footer Placeholder 4">
            <a:extLst>
              <a:ext uri="{FF2B5EF4-FFF2-40B4-BE49-F238E27FC236}">
                <a16:creationId xmlns:a16="http://schemas.microsoft.com/office/drawing/2014/main" id="{D2D5B171-47AD-402D-960C-3EBC991F0B7C}"/>
              </a:ext>
            </a:extLst>
          </p:cNvPr>
          <p:cNvSpPr>
            <a:spLocks noGrp="1"/>
          </p:cNvSpPr>
          <p:nvPr>
            <p:ph type="ftr" sz="quarter" idx="11"/>
          </p:nvPr>
        </p:nvSpPr>
        <p:spPr/>
        <p:txBody>
          <a:bodyPr/>
          <a:lstStyle/>
          <a:p>
            <a:r>
              <a:rPr lang="en-US"/>
              <a:t>PFHA</a:t>
            </a:r>
            <a:endParaRPr lang="th-TH"/>
          </a:p>
        </p:txBody>
      </p:sp>
      <p:sp>
        <p:nvSpPr>
          <p:cNvPr id="6" name="Slide Number Placeholder 5">
            <a:extLst>
              <a:ext uri="{FF2B5EF4-FFF2-40B4-BE49-F238E27FC236}">
                <a16:creationId xmlns:a16="http://schemas.microsoft.com/office/drawing/2014/main" id="{B7F5A187-417B-4207-9734-92974AC578FC}"/>
              </a:ext>
            </a:extLst>
          </p:cNvPr>
          <p:cNvSpPr>
            <a:spLocks noGrp="1"/>
          </p:cNvSpPr>
          <p:nvPr>
            <p:ph type="sldNum" sz="quarter" idx="12"/>
          </p:nvPr>
        </p:nvSpPr>
        <p:spPr/>
        <p:txBody>
          <a:bodyPr/>
          <a:lstStyle/>
          <a:p>
            <a:fld id="{82051DE1-73A6-4E05-820F-37EC3FE57943}" type="slidenum">
              <a:rPr lang="th-TH" smtClean="0"/>
              <a:pPr/>
              <a:t>53</a:t>
            </a:fld>
            <a:endParaRPr lang="th-TH"/>
          </a:p>
        </p:txBody>
      </p:sp>
    </p:spTree>
    <p:extLst>
      <p:ext uri="{BB962C8B-B14F-4D97-AF65-F5344CB8AC3E}">
        <p14:creationId xmlns:p14="http://schemas.microsoft.com/office/powerpoint/2010/main" val="19249939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1917"/>
            <a:ext cx="7772400" cy="1470025"/>
          </a:xfrm>
        </p:spPr>
        <p:txBody>
          <a:bodyPr>
            <a:normAutofit/>
          </a:bodyPr>
          <a:lstStyle/>
          <a:p>
            <a:r>
              <a:rPr lang="lo-LA" sz="8800" b="1" dirty="0">
                <a:solidFill>
                  <a:schemeClr val="bg1"/>
                </a:solidFill>
                <a:latin typeface="Saysettha OT" pitchFamily="34" charset="-34"/>
                <a:cs typeface="Saysettha OT" pitchFamily="34" charset="-34"/>
              </a:rPr>
              <a:t>ຂໍຂອບໃຈ</a:t>
            </a:r>
            <a:endParaRPr lang="th-TH" sz="8800" b="1" dirty="0">
              <a:solidFill>
                <a:schemeClr val="bg1"/>
              </a:solidFill>
              <a:latin typeface="Saysettha OT" pitchFamily="34" charset="-34"/>
              <a:cs typeface="Saysettha OT" pitchFamily="34" charset="-34"/>
            </a:endParaRPr>
          </a:p>
        </p:txBody>
      </p:sp>
      <p:sp>
        <p:nvSpPr>
          <p:cNvPr id="4" name="Date Placeholder 3"/>
          <p:cNvSpPr>
            <a:spLocks noGrp="1"/>
          </p:cNvSpPr>
          <p:nvPr>
            <p:ph type="dt" sz="half" idx="10"/>
          </p:nvPr>
        </p:nvSpPr>
        <p:spPr/>
        <p:txBody>
          <a:bodyPr/>
          <a:lstStyle/>
          <a:p>
            <a:fld id="{9BA11775-4557-476B-803E-C5FB7E1BA249}" type="datetime1">
              <a:rPr lang="th-TH" smtClean="0"/>
              <a:pPr/>
              <a:t>17/03/65</a:t>
            </a:fld>
            <a:endParaRPr lang="th-TH" dirty="0"/>
          </a:p>
        </p:txBody>
      </p:sp>
      <p:sp>
        <p:nvSpPr>
          <p:cNvPr id="5" name="Footer Placeholder 4"/>
          <p:cNvSpPr>
            <a:spLocks noGrp="1"/>
          </p:cNvSpPr>
          <p:nvPr>
            <p:ph type="ftr" sz="quarter" idx="11"/>
          </p:nvPr>
        </p:nvSpPr>
        <p:spPr/>
        <p:txBody>
          <a:bodyPr/>
          <a:lstStyle/>
          <a:p>
            <a:r>
              <a:rPr lang="en-US"/>
              <a:t>PFHA</a:t>
            </a:r>
            <a:endParaRPr lang="th-TH"/>
          </a:p>
        </p:txBody>
      </p:sp>
      <p:sp>
        <p:nvSpPr>
          <p:cNvPr id="6" name="Slide Number Placeholder 5"/>
          <p:cNvSpPr>
            <a:spLocks noGrp="1"/>
          </p:cNvSpPr>
          <p:nvPr>
            <p:ph type="sldNum" sz="quarter" idx="12"/>
          </p:nvPr>
        </p:nvSpPr>
        <p:spPr/>
        <p:txBody>
          <a:bodyPr/>
          <a:lstStyle/>
          <a:p>
            <a:fld id="{82051DE1-73A6-4E05-820F-37EC3FE57943}" type="slidenum">
              <a:rPr lang="th-TH" smtClean="0"/>
              <a:pPr/>
              <a:t>54</a:t>
            </a:fld>
            <a:endParaRPr lang="th-TH"/>
          </a:p>
        </p:txBody>
      </p:sp>
    </p:spTree>
  </p:cSld>
  <p:clrMapOvr>
    <a:masterClrMapping/>
  </p:clrMapOvr>
</p:sld>
</file>

<file path=ppt/theme/theme1.xml><?xml version="1.0" encoding="utf-8"?>
<a:theme xmlns:a="http://schemas.openxmlformats.org/drawingml/2006/main" name="Office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7290</TotalTime>
  <Words>4106</Words>
  <Application>Microsoft Office PowerPoint</Application>
  <PresentationFormat>On-screen Show (4:3)</PresentationFormat>
  <Paragraphs>570</Paragraphs>
  <Slides>54</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54</vt:i4>
      </vt:variant>
    </vt:vector>
  </HeadingPairs>
  <TitlesOfParts>
    <vt:vector size="65" baseType="lpstr">
      <vt:lpstr>Phetsarath OT</vt:lpstr>
      <vt:lpstr>Arial</vt:lpstr>
      <vt:lpstr>Calibri</vt:lpstr>
      <vt:lpstr>Comic Sans MS</vt:lpstr>
      <vt:lpstr>Roboto</vt:lpstr>
      <vt:lpstr>Saysettha OT</vt:lpstr>
      <vt:lpstr>Symbol</vt:lpstr>
      <vt:lpstr>Wingdings</vt:lpstr>
      <vt:lpstr>Wingdings 2</vt:lpstr>
      <vt:lpstr>Office Theme</vt:lpstr>
      <vt:lpstr>1_Office Theme</vt:lpstr>
      <vt:lpstr> ການວາງແຜນຄອບຄົວ ສໍາລັບຄູ່ແຕ່ງງານໃໝ່</vt:lpstr>
      <vt:lpstr> ຈຸດ​ປະ​ສົງ: ພາຍຫຼັງສິ້ນສຸດການຮຽນບົດນີ້, ນັກສຳມະນາກອນຈະສາມາດ </vt:lpstr>
      <vt:lpstr>ທ່ານມີການວາງແຜນຄອບຄົວແນວໃດເມື່ອເວລາຈະມີການແຕ່ງງານ? </vt:lpstr>
      <vt:lpstr>ຜົນປະໂຫຍດຂອງການວາງແຜນຄອບຄົວ  ມີຫຍັງແດ່?</vt:lpstr>
      <vt:lpstr>ທ່ານຮູ້ບໍ່ວ່າການວາງແຜນຄອບຄົວມີຈັກວິທີ? </vt:lpstr>
      <vt:lpstr>ວິທີການ ການວາງແຜນຄອບຄົວ</vt:lpstr>
      <vt:lpstr>ການວາງແຜນຄອບຄົວຊົ່ວຄາວ</vt:lpstr>
      <vt:lpstr>ການວາງແຜນຄອບຄົວຊົ່ວຄາວ</vt:lpstr>
      <vt:lpstr>    ການວາງແຜນຄອບຄົວແບບຖາວອນ</vt:lpstr>
      <vt:lpstr>                   ແບ່ງກຸ່ມສົນທະນາ 3 ກຸ່ມ  </vt:lpstr>
      <vt:lpstr>ຢາເມັດຄຸມກຳເນີດ</vt:lpstr>
      <vt:lpstr>ຢາເມັດຄຸມກຳເນີດມີກົນໄກການອອກລິດຄືແນວໃດ?</vt:lpstr>
      <vt:lpstr>ສາມາດກິນຢາຄຸມໄດ້ເມື່ອໃດ?</vt:lpstr>
      <vt:lpstr>ຂໍ້ຄວນຈື່ສໍາລັບຢາເມັດຄຸມ</vt:lpstr>
      <vt:lpstr>ຢາເມັດຄຸມກຳເນີດຊະນິດດ່ຽວ  (Progestin- only pills), Levonorgestrel 0.03 mg </vt:lpstr>
      <vt:lpstr>ຜູ້ທີ່ສາມາດນໍາໃຊ້ໄດ້</vt:lpstr>
      <vt:lpstr> ຜູ້ທີ່ບໍ່ຄວນໃຊ້ຢາ​ເມັດ​ດ່ຽວ </vt:lpstr>
      <vt:lpstr>ຂໍ້​ດີ​ ແລະ ຂໍ້​ບໍ່ສະດວກ</vt:lpstr>
      <vt:lpstr>ຜົນຂ້າງຄຽງ</vt:lpstr>
      <vt:lpstr>ຢາ​ເມັດ​ຄຸມ​ກໍາ​ເນີ​ດຊະນິດປະສົມ Levonogestrel 0.15 mg + ethinyl estradiole 0.03 mg </vt:lpstr>
      <vt:lpstr>ໃຜສາມາດໃຊ້ຢາ​ເມັດ​ຄຸມ​ກຳ​ເນີດ​ຊະ​ນິດ​ປະ​ສົມໄດ້</vt:lpstr>
      <vt:lpstr>ຜູ້​ທີ່ບໍ່ສາມາດໃຊ້ຢາ​ເມັດ​ຄຸມ​ກຳ​ເນີດ​ຊະ​ນິດ​ປະ​ສົມໄດ້</vt:lpstr>
      <vt:lpstr>ໃຜແດ່ບໍ່ສາມາດໃຊ້ຢາ​ເມັດ​ຄຸມ​ກຳ​ເນີດ​ຊະ​ນິດ​ປະ​ສົມ​ໄດ້</vt:lpstr>
      <vt:lpstr>ຂໍ້​ດີ​ ແລະ ຂໍ້ບໍ່ສະດວກ</vt:lpstr>
      <vt:lpstr>ຢາສັກຄຸມກຳເນີດ</vt:lpstr>
      <vt:lpstr>ປະເພດຂອງຢາສັກຄຸມກຳເນີດທີ່ມີໃນລາວ</vt:lpstr>
      <vt:lpstr>ຢາຄຸມໂປຣເຈສໂຕເຈນແຕ່ຢ່າງດຽວ</vt:lpstr>
      <vt:lpstr>ຢາຄຸມຊະນິດສັກ</vt:lpstr>
      <vt:lpstr>ສາມາດສັກຢາຄຸມໄດ້ເມື່ອໃດ?</vt:lpstr>
      <vt:lpstr>ຜົນຂ້າງຄຽງຢາສັກຄຸມກຳເນີດ</vt:lpstr>
      <vt:lpstr>ຂໍ້ຫ້າມໃຊ້ຢາສັກຄຸມກຳເນີດ</vt:lpstr>
      <vt:lpstr>ຂໍ້ຫ້າມໃຊ້ຢາສັກຄຸມກຳເນີດ</vt:lpstr>
      <vt:lpstr>ຖົງຢາງອະນາໄມ</vt:lpstr>
      <vt:lpstr>ຖົງຢາງອະນາໄມ</vt:lpstr>
      <vt:lpstr>ສິ່ງທີ່ຄວນເອົາໃຈໃສ່ເວລານຳໃຊ້</vt:lpstr>
      <vt:lpstr>PowerPoint Presentation</vt:lpstr>
      <vt:lpstr>                     </vt:lpstr>
      <vt:lpstr> </vt:lpstr>
      <vt:lpstr>PowerPoint Presentation</vt:lpstr>
      <vt:lpstr>PowerPoint Presentation</vt:lpstr>
      <vt:lpstr>PowerPoint Presentation</vt:lpstr>
      <vt:lpstr>ຜົນຂ້າງຄຽງຂອງຢາຝັງຄຸມກຳເນີດ</vt:lpstr>
      <vt:lpstr> ຂໍ້ຫ້າມໃຊ້ຢາຝັງຄຸມກຳເນີດ </vt:lpstr>
      <vt:lpstr>    ຮ່ວງອະນາໄມຄຸມກຳເນີດ  (IUDs) </vt:lpstr>
      <vt:lpstr>ຮ່ວງມີກົນໄກການເຮັດວຽກຄືແນວໃດ? </vt:lpstr>
      <vt:lpstr>ຂໍ້ດີຂອງຮ່ວງອະນາໄມ</vt:lpstr>
      <vt:lpstr>     ຮ່ວງອະນາໄມສາມາດໃຊ້ກັບໃຜແດ່?</vt:lpstr>
      <vt:lpstr>ສາມາດເລີ່ມໃສ່ຮ່ວງອະນາໄມໄດ້ເມື່ອໃດ?</vt:lpstr>
      <vt:lpstr>ຜົນ​ຂ້າງຄຽງຫຼັງຈາກໃສ່ຮ່ວງອະນາໄມ</vt:lpstr>
      <vt:lpstr>ການເຮັດໝັນ</vt:lpstr>
      <vt:lpstr>ການເຮັດໝັນ</vt:lpstr>
      <vt:lpstr>PowerPoint Presentation</vt:lpstr>
      <vt:lpstr>ເອກະສານອ້າງອີງ</vt:lpstr>
      <vt:lpstr>ຂໍຂອບໃຈ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Bouavanh</cp:lastModifiedBy>
  <cp:revision>215</cp:revision>
  <dcterms:created xsi:type="dcterms:W3CDTF">2014-09-24T13:39:08Z</dcterms:created>
  <dcterms:modified xsi:type="dcterms:W3CDTF">2022-03-17T09:24:22Z</dcterms:modified>
</cp:coreProperties>
</file>